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1" r:id="rId2"/>
    <p:sldMasterId id="2147483686" r:id="rId3"/>
  </p:sldMasterIdLst>
  <p:notesMasterIdLst>
    <p:notesMasterId r:id="rId22"/>
  </p:notesMasterIdLst>
  <p:handoutMasterIdLst>
    <p:handoutMasterId r:id="rId23"/>
  </p:handoutMasterIdLst>
  <p:sldIdLst>
    <p:sldId id="689" r:id="rId4"/>
    <p:sldId id="690" r:id="rId5"/>
    <p:sldId id="691" r:id="rId6"/>
    <p:sldId id="692" r:id="rId7"/>
    <p:sldId id="693" r:id="rId8"/>
    <p:sldId id="694" r:id="rId9"/>
    <p:sldId id="695" r:id="rId10"/>
    <p:sldId id="696" r:id="rId11"/>
    <p:sldId id="697" r:id="rId12"/>
    <p:sldId id="698" r:id="rId13"/>
    <p:sldId id="699" r:id="rId14"/>
    <p:sldId id="717" r:id="rId15"/>
    <p:sldId id="718" r:id="rId16"/>
    <p:sldId id="719" r:id="rId17"/>
    <p:sldId id="720" r:id="rId18"/>
    <p:sldId id="721" r:id="rId19"/>
    <p:sldId id="722" r:id="rId20"/>
    <p:sldId id="723" r:id="rId2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70"/>
    <a:srgbClr val="000000"/>
    <a:srgbClr val="3C9BD5"/>
    <a:srgbClr val="7DCFF4"/>
    <a:srgbClr val="00ADEF"/>
    <a:srgbClr val="74C042"/>
    <a:srgbClr val="3D5052"/>
    <a:srgbClr val="292929"/>
    <a:srgbClr val="C17A48"/>
    <a:srgbClr val="D1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800" autoAdjust="0"/>
  </p:normalViewPr>
  <p:slideViewPr>
    <p:cSldViewPr snapToGrid="0">
      <p:cViewPr varScale="1">
        <p:scale>
          <a:sx n="101" d="100"/>
          <a:sy n="101" d="100"/>
        </p:scale>
        <p:origin x="97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10/10/2022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10/10/2022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lse_positives_and_false_negativ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75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false positives and false negatives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positive result corresponds to rejecting the null hypothesis, while a negative result corresponds to failing to reject the null hypothesis; "false" means the conclusion drawn is incorrect. Thus a type I error is a false positive, and a type II error is a false negative.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65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314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7911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8282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37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12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16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34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2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92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24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3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7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749455" y="6368506"/>
            <a:ext cx="1162051" cy="285750"/>
            <a:chOff x="6727" y="4060"/>
            <a:chExt cx="732" cy="180"/>
          </a:xfrm>
          <a:solidFill>
            <a:schemeClr val="accent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838200" y="0"/>
            <a:ext cx="3689838" cy="2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19667" y="1556792"/>
            <a:ext cx="7632848" cy="2376264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  <a:defRPr baseline="0"/>
            </a:lvl1pPr>
          </a:lstStyle>
          <a:p>
            <a:pPr lvl="0"/>
            <a:r>
              <a:rPr lang="en-US" altLang="nl-NL" noProof="0"/>
              <a:t>Click to edit Master subtitle style</a:t>
            </a:r>
            <a:endParaRPr lang="nl-NL" altLang="nl-NL" noProof="0" dirty="0"/>
          </a:p>
        </p:txBody>
      </p:sp>
    </p:spTree>
    <p:extLst>
      <p:ext uri="{BB962C8B-B14F-4D97-AF65-F5344CB8AC3E}">
        <p14:creationId xmlns:p14="http://schemas.microsoft.com/office/powerpoint/2010/main" val="226422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91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347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3"/>
          <p:cNvSpPr/>
          <p:nvPr userDrawn="1"/>
        </p:nvSpPr>
        <p:spPr>
          <a:xfrm>
            <a:off x="838201" y="2"/>
            <a:ext cx="3689838" cy="2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10749456" y="6357341"/>
            <a:ext cx="1162050" cy="285750"/>
            <a:chOff x="6727" y="4060"/>
            <a:chExt cx="732" cy="180"/>
          </a:xfrm>
        </p:grpSpPr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9" name="Freeform 10"/>
            <p:cNvSpPr>
              <a:spLocks/>
            </p:cNvSpPr>
            <p:nvPr userDrawn="1"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1" name="Freeform 12"/>
            <p:cNvSpPr>
              <a:spLocks/>
            </p:cNvSpPr>
            <p:nvPr userDrawn="1"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4" name="Freeform 15"/>
            <p:cNvSpPr>
              <a:spLocks/>
            </p:cNvSpPr>
            <p:nvPr userDrawn="1"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5" name="Freeform 16"/>
            <p:cNvSpPr>
              <a:spLocks/>
            </p:cNvSpPr>
            <p:nvPr userDrawn="1"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solidFill>
              <a:srgbClr val="21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6" name="Freeform 17"/>
            <p:cNvSpPr>
              <a:spLocks noEditPoints="1"/>
            </p:cNvSpPr>
            <p:nvPr userDrawn="1"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7" name="Freeform 18"/>
            <p:cNvSpPr>
              <a:spLocks noEditPoints="1"/>
            </p:cNvSpPr>
            <p:nvPr userDrawn="1"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19" name="Freeform 20"/>
            <p:cNvSpPr>
              <a:spLocks noEditPoints="1"/>
            </p:cNvSpPr>
            <p:nvPr userDrawn="1"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0" name="Rectangle 21"/>
            <p:cNvSpPr>
              <a:spLocks noChangeArrowheads="1"/>
            </p:cNvSpPr>
            <p:nvPr userDrawn="1"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1" name="Rectangle 22"/>
            <p:cNvSpPr>
              <a:spLocks noChangeArrowheads="1"/>
            </p:cNvSpPr>
            <p:nvPr userDrawn="1"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solidFill>
              <a:srgbClr val="42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2" name="Rectangle 23"/>
            <p:cNvSpPr>
              <a:spLocks noChangeArrowheads="1"/>
            </p:cNvSpPr>
            <p:nvPr userDrawn="1"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3" name="Rectangle 24"/>
            <p:cNvSpPr>
              <a:spLocks noChangeArrowheads="1"/>
            </p:cNvSpPr>
            <p:nvPr userDrawn="1"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solidFill>
              <a:srgbClr val="16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4" name="Rectangle 25"/>
            <p:cNvSpPr>
              <a:spLocks noChangeArrowheads="1"/>
            </p:cNvSpPr>
            <p:nvPr userDrawn="1"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solidFill>
              <a:srgbClr val="177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5" name="Rectangle 26"/>
            <p:cNvSpPr>
              <a:spLocks noChangeArrowheads="1"/>
            </p:cNvSpPr>
            <p:nvPr userDrawn="1"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solidFill>
              <a:srgbClr val="16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6" name="Rectangle 27"/>
            <p:cNvSpPr>
              <a:spLocks noChangeArrowheads="1"/>
            </p:cNvSpPr>
            <p:nvPr userDrawn="1"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solidFill>
              <a:srgbClr val="42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7" name="Freeform 28"/>
            <p:cNvSpPr>
              <a:spLocks/>
            </p:cNvSpPr>
            <p:nvPr userDrawn="1"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8" name="Rectangle 29"/>
            <p:cNvSpPr>
              <a:spLocks noChangeArrowheads="1"/>
            </p:cNvSpPr>
            <p:nvPr userDrawn="1"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29" name="Rectangle 30"/>
            <p:cNvSpPr>
              <a:spLocks noChangeArrowheads="1"/>
            </p:cNvSpPr>
            <p:nvPr userDrawn="1"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solidFill>
              <a:srgbClr val="43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0" name="Rectangle 31"/>
            <p:cNvSpPr>
              <a:spLocks noChangeArrowheads="1"/>
            </p:cNvSpPr>
            <p:nvPr userDrawn="1"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solidFill>
              <a:srgbClr val="42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1" name="Freeform 32"/>
            <p:cNvSpPr>
              <a:spLocks/>
            </p:cNvSpPr>
            <p:nvPr userDrawn="1"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solidFill>
              <a:srgbClr val="64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2" name="Freeform 33"/>
            <p:cNvSpPr>
              <a:spLocks/>
            </p:cNvSpPr>
            <p:nvPr userDrawn="1"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64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solidFill>
              <a:srgbClr val="43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3F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5" name="Rectangle 36"/>
            <p:cNvSpPr>
              <a:spLocks noChangeArrowheads="1"/>
            </p:cNvSpPr>
            <p:nvPr userDrawn="1"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solidFill>
              <a:srgbClr val="16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6" name="Rectangle 37"/>
            <p:cNvSpPr>
              <a:spLocks noChangeArrowheads="1"/>
            </p:cNvSpPr>
            <p:nvPr userDrawn="1"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7" name="Rectangle 38"/>
            <p:cNvSpPr>
              <a:spLocks noChangeArrowheads="1"/>
            </p:cNvSpPr>
            <p:nvPr userDrawn="1"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8" name="Rectangle 39"/>
            <p:cNvSpPr>
              <a:spLocks noChangeArrowheads="1"/>
            </p:cNvSpPr>
            <p:nvPr userDrawn="1"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39" name="Rectangle 40"/>
            <p:cNvSpPr>
              <a:spLocks noChangeArrowheads="1"/>
            </p:cNvSpPr>
            <p:nvPr userDrawn="1"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0" name="Rectangle 41"/>
            <p:cNvSpPr>
              <a:spLocks noChangeArrowheads="1"/>
            </p:cNvSpPr>
            <p:nvPr userDrawn="1"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solidFill>
              <a:srgbClr val="177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1" name="Rectangle 42"/>
            <p:cNvSpPr>
              <a:spLocks noChangeArrowheads="1"/>
            </p:cNvSpPr>
            <p:nvPr userDrawn="1"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solidFill>
              <a:srgbClr val="63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2" name="Rectangle 43"/>
            <p:cNvSpPr>
              <a:spLocks noChangeArrowheads="1"/>
            </p:cNvSpPr>
            <p:nvPr userDrawn="1"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solidFill>
              <a:srgbClr val="A1C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3" name="Rectangle 44"/>
            <p:cNvSpPr>
              <a:spLocks noChangeArrowheads="1"/>
            </p:cNvSpPr>
            <p:nvPr userDrawn="1"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4" name="Rectangle 45"/>
            <p:cNvSpPr>
              <a:spLocks noChangeArrowheads="1"/>
            </p:cNvSpPr>
            <p:nvPr userDrawn="1"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solidFill>
              <a:srgbClr val="8A1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5" name="Rectangle 46"/>
            <p:cNvSpPr>
              <a:spLocks noChangeArrowheads="1"/>
            </p:cNvSpPr>
            <p:nvPr userDrawn="1"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solidFill>
              <a:srgbClr val="C32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6" name="Rectangle 47"/>
            <p:cNvSpPr>
              <a:spLocks noChangeArrowheads="1"/>
            </p:cNvSpPr>
            <p:nvPr userDrawn="1"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solidFill>
              <a:srgbClr val="63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40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solidFill>
              <a:srgbClr val="A1C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solidFill>
              <a:srgbClr val="64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solidFill>
              <a:srgbClr val="BF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63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solidFill>
              <a:srgbClr val="BF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solidFill>
              <a:srgbClr val="167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BF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3F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3F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9" name="Freeform 60"/>
            <p:cNvSpPr>
              <a:spLocks/>
            </p:cNvSpPr>
            <p:nvPr userDrawn="1"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3F8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0" name="Titel 1"/>
          <p:cNvSpPr>
            <a:spLocks noGrp="1"/>
          </p:cNvSpPr>
          <p:nvPr>
            <p:ph type="title"/>
          </p:nvPr>
        </p:nvSpPr>
        <p:spPr>
          <a:xfrm>
            <a:off x="838200" y="372538"/>
            <a:ext cx="10401186" cy="6336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0154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0749455" y="6368506"/>
            <a:ext cx="1162051" cy="285750"/>
            <a:chOff x="6727" y="4060"/>
            <a:chExt cx="732" cy="180"/>
          </a:xfrm>
          <a:solidFill>
            <a:schemeClr val="accent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 userDrawn="1"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 userDrawn="1"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 userDrawn="1"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 userDrawn="1"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 userDrawn="1"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 userDrawn="1"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 userDrawn="1"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 userDrawn="1"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 userDrawn="1"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 userDrawn="1"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 userDrawn="1"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 userDrawn="1"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 userDrawn="1"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 userDrawn="1"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 userDrawn="1"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 userDrawn="1"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 userDrawn="1"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 userDrawn="1"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 userDrawn="1"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 userDrawn="1"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 userDrawn="1"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 userDrawn="1"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 userDrawn="1"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 userDrawn="1"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 userDrawn="1"/>
        </p:nvSpPr>
        <p:spPr>
          <a:xfrm>
            <a:off x="838200" y="0"/>
            <a:ext cx="3689838" cy="2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5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2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60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B1D6-F388-4FE5-A295-F84A13B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00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4731238" y="2875546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033470" y="5811252"/>
            <a:ext cx="2793815" cy="687003"/>
            <a:chOff x="6727" y="4060"/>
            <a:chExt cx="732" cy="180"/>
          </a:xfrm>
          <a:solidFill>
            <a:srgbClr val="5C8DA7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6325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972440" y="4062609"/>
            <a:ext cx="1432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749455" y="6368916"/>
            <a:ext cx="1162051" cy="285750"/>
            <a:chOff x="6727" y="4060"/>
            <a:chExt cx="732" cy="180"/>
          </a:xfrm>
          <a:solidFill>
            <a:schemeClr val="accent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>
              <a:defRPr lang="nl-NL" sz="650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r>
              <a:rPr lang="en-US" noProof="0" dirty="0"/>
              <a:t>SECTION TITLE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b="0" i="0" kern="1200" cap="none" baseline="0" noProof="0" dirty="0">
                <a:solidFill>
                  <a:srgbClr val="FFFFFF"/>
                </a:solidFill>
                <a:latin typeface="+mn-lt"/>
                <a:ea typeface="+mn-ea"/>
              </a:rPr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232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972440" y="4062609"/>
            <a:ext cx="1432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749455" y="6368916"/>
            <a:ext cx="1162051" cy="285750"/>
            <a:chOff x="6727" y="4060"/>
            <a:chExt cx="732" cy="180"/>
          </a:xfrm>
          <a:solidFill>
            <a:srgbClr val="7D8A50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>
              <a:defRPr lang="nl-NL" sz="650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r>
              <a:rPr lang="en-US" noProof="0" dirty="0"/>
              <a:t>SECTION TITLE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b="0" i="0" kern="1200" cap="none" baseline="0" noProof="0" dirty="0">
                <a:solidFill>
                  <a:srgbClr val="FFFFFF"/>
                </a:solidFill>
                <a:latin typeface="+mn-lt"/>
                <a:ea typeface="+mn-ea"/>
              </a:rPr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3676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972440" y="4062609"/>
            <a:ext cx="1432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749455" y="6368916"/>
            <a:ext cx="1162051" cy="285750"/>
            <a:chOff x="6727" y="4060"/>
            <a:chExt cx="732" cy="180"/>
          </a:xfrm>
          <a:solidFill>
            <a:srgbClr val="9B595A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985" y="4060"/>
              <a:ext cx="80" cy="106"/>
            </a:xfrm>
            <a:custGeom>
              <a:avLst/>
              <a:gdLst>
                <a:gd name="T0" fmla="*/ 109 w 122"/>
                <a:gd name="T1" fmla="*/ 60 h 160"/>
                <a:gd name="T2" fmla="*/ 90 w 122"/>
                <a:gd name="T3" fmla="*/ 46 h 160"/>
                <a:gd name="T4" fmla="*/ 64 w 122"/>
                <a:gd name="T5" fmla="*/ 41 h 160"/>
                <a:gd name="T6" fmla="*/ 54 w 122"/>
                <a:gd name="T7" fmla="*/ 43 h 160"/>
                <a:gd name="T8" fmla="*/ 39 w 122"/>
                <a:gd name="T9" fmla="*/ 49 h 160"/>
                <a:gd name="T10" fmla="*/ 35 w 122"/>
                <a:gd name="T11" fmla="*/ 51 h 160"/>
                <a:gd name="T12" fmla="*/ 35 w 122"/>
                <a:gd name="T13" fmla="*/ 0 h 160"/>
                <a:gd name="T14" fmla="*/ 30 w 122"/>
                <a:gd name="T15" fmla="*/ 0 h 160"/>
                <a:gd name="T16" fmla="*/ 0 w 122"/>
                <a:gd name="T17" fmla="*/ 0 h 160"/>
                <a:gd name="T18" fmla="*/ 0 w 122"/>
                <a:gd name="T19" fmla="*/ 157 h 160"/>
                <a:gd name="T20" fmla="*/ 33 w 122"/>
                <a:gd name="T21" fmla="*/ 157 h 160"/>
                <a:gd name="T22" fmla="*/ 34 w 122"/>
                <a:gd name="T23" fmla="*/ 149 h 160"/>
                <a:gd name="T24" fmla="*/ 34 w 122"/>
                <a:gd name="T25" fmla="*/ 150 h 160"/>
                <a:gd name="T26" fmla="*/ 48 w 122"/>
                <a:gd name="T27" fmla="*/ 157 h 160"/>
                <a:gd name="T28" fmla="*/ 64 w 122"/>
                <a:gd name="T29" fmla="*/ 160 h 160"/>
                <a:gd name="T30" fmla="*/ 87 w 122"/>
                <a:gd name="T31" fmla="*/ 156 h 160"/>
                <a:gd name="T32" fmla="*/ 112 w 122"/>
                <a:gd name="T33" fmla="*/ 135 h 160"/>
                <a:gd name="T34" fmla="*/ 122 w 122"/>
                <a:gd name="T35" fmla="*/ 100 h 160"/>
                <a:gd name="T36" fmla="*/ 118 w 122"/>
                <a:gd name="T37" fmla="*/ 75 h 160"/>
                <a:gd name="T38" fmla="*/ 109 w 122"/>
                <a:gd name="T39" fmla="*/ 60 h 160"/>
                <a:gd name="T40" fmla="*/ 48 w 122"/>
                <a:gd name="T41" fmla="*/ 79 h 160"/>
                <a:gd name="T42" fmla="*/ 62 w 122"/>
                <a:gd name="T43" fmla="*/ 75 h 160"/>
                <a:gd name="T44" fmla="*/ 72 w 122"/>
                <a:gd name="T45" fmla="*/ 77 h 160"/>
                <a:gd name="T46" fmla="*/ 83 w 122"/>
                <a:gd name="T47" fmla="*/ 85 h 160"/>
                <a:gd name="T48" fmla="*/ 87 w 122"/>
                <a:gd name="T49" fmla="*/ 100 h 160"/>
                <a:gd name="T50" fmla="*/ 80 w 122"/>
                <a:gd name="T51" fmla="*/ 119 h 160"/>
                <a:gd name="T52" fmla="*/ 62 w 122"/>
                <a:gd name="T53" fmla="*/ 126 h 160"/>
                <a:gd name="T54" fmla="*/ 44 w 122"/>
                <a:gd name="T55" fmla="*/ 119 h 160"/>
                <a:gd name="T56" fmla="*/ 39 w 122"/>
                <a:gd name="T57" fmla="*/ 111 h 160"/>
                <a:gd name="T58" fmla="*/ 37 w 122"/>
                <a:gd name="T59" fmla="*/ 100 h 160"/>
                <a:gd name="T60" fmla="*/ 39 w 122"/>
                <a:gd name="T61" fmla="*/ 90 h 160"/>
                <a:gd name="T62" fmla="*/ 48 w 122"/>
                <a:gd name="T63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60">
                  <a:moveTo>
                    <a:pt x="109" y="60"/>
                  </a:moveTo>
                  <a:cubicBezTo>
                    <a:pt x="104" y="54"/>
                    <a:pt x="97" y="49"/>
                    <a:pt x="90" y="46"/>
                  </a:cubicBezTo>
                  <a:cubicBezTo>
                    <a:pt x="82" y="43"/>
                    <a:pt x="74" y="41"/>
                    <a:pt x="64" y="41"/>
                  </a:cubicBezTo>
                  <a:cubicBezTo>
                    <a:pt x="61" y="41"/>
                    <a:pt x="58" y="42"/>
                    <a:pt x="54" y="43"/>
                  </a:cubicBezTo>
                  <a:cubicBezTo>
                    <a:pt x="49" y="44"/>
                    <a:pt x="43" y="46"/>
                    <a:pt x="39" y="49"/>
                  </a:cubicBezTo>
                  <a:cubicBezTo>
                    <a:pt x="37" y="49"/>
                    <a:pt x="36" y="50"/>
                    <a:pt x="35" y="5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4" y="149"/>
                    <a:pt x="34" y="150"/>
                    <a:pt x="34" y="150"/>
                  </a:cubicBezTo>
                  <a:cubicBezTo>
                    <a:pt x="38" y="153"/>
                    <a:pt x="43" y="156"/>
                    <a:pt x="48" y="157"/>
                  </a:cubicBezTo>
                  <a:cubicBezTo>
                    <a:pt x="53" y="159"/>
                    <a:pt x="59" y="160"/>
                    <a:pt x="64" y="160"/>
                  </a:cubicBezTo>
                  <a:cubicBezTo>
                    <a:pt x="72" y="160"/>
                    <a:pt x="80" y="158"/>
                    <a:pt x="87" y="156"/>
                  </a:cubicBezTo>
                  <a:cubicBezTo>
                    <a:pt x="97" y="152"/>
                    <a:pt x="106" y="145"/>
                    <a:pt x="112" y="135"/>
                  </a:cubicBezTo>
                  <a:cubicBezTo>
                    <a:pt x="119" y="126"/>
                    <a:pt x="122" y="114"/>
                    <a:pt x="122" y="100"/>
                  </a:cubicBezTo>
                  <a:cubicBezTo>
                    <a:pt x="122" y="91"/>
                    <a:pt x="121" y="83"/>
                    <a:pt x="118" y="75"/>
                  </a:cubicBezTo>
                  <a:cubicBezTo>
                    <a:pt x="116" y="70"/>
                    <a:pt x="113" y="65"/>
                    <a:pt x="109" y="60"/>
                  </a:cubicBezTo>
                  <a:moveTo>
                    <a:pt x="48" y="79"/>
                  </a:moveTo>
                  <a:cubicBezTo>
                    <a:pt x="52" y="76"/>
                    <a:pt x="57" y="75"/>
                    <a:pt x="62" y="75"/>
                  </a:cubicBezTo>
                  <a:cubicBezTo>
                    <a:pt x="66" y="75"/>
                    <a:pt x="69" y="75"/>
                    <a:pt x="72" y="77"/>
                  </a:cubicBezTo>
                  <a:cubicBezTo>
                    <a:pt x="76" y="78"/>
                    <a:pt x="80" y="81"/>
                    <a:pt x="83" y="85"/>
                  </a:cubicBezTo>
                  <a:cubicBezTo>
                    <a:pt x="85" y="89"/>
                    <a:pt x="87" y="94"/>
                    <a:pt x="87" y="100"/>
                  </a:cubicBezTo>
                  <a:cubicBezTo>
                    <a:pt x="87" y="108"/>
                    <a:pt x="84" y="115"/>
                    <a:pt x="80" y="119"/>
                  </a:cubicBezTo>
                  <a:cubicBezTo>
                    <a:pt x="75" y="124"/>
                    <a:pt x="69" y="126"/>
                    <a:pt x="62" y="126"/>
                  </a:cubicBezTo>
                  <a:cubicBezTo>
                    <a:pt x="55" y="126"/>
                    <a:pt x="49" y="124"/>
                    <a:pt x="44" y="119"/>
                  </a:cubicBezTo>
                  <a:cubicBezTo>
                    <a:pt x="42" y="117"/>
                    <a:pt x="40" y="115"/>
                    <a:pt x="39" y="111"/>
                  </a:cubicBezTo>
                  <a:cubicBezTo>
                    <a:pt x="37" y="108"/>
                    <a:pt x="37" y="105"/>
                    <a:pt x="37" y="100"/>
                  </a:cubicBezTo>
                  <a:cubicBezTo>
                    <a:pt x="37" y="97"/>
                    <a:pt x="37" y="93"/>
                    <a:pt x="39" y="90"/>
                  </a:cubicBezTo>
                  <a:cubicBezTo>
                    <a:pt x="41" y="85"/>
                    <a:pt x="44" y="81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067" y="4060"/>
              <a:ext cx="26" cy="26"/>
            </a:xfrm>
            <a:custGeom>
              <a:avLst/>
              <a:gdLst>
                <a:gd name="T0" fmla="*/ 30 w 40"/>
                <a:gd name="T1" fmla="*/ 2 h 39"/>
                <a:gd name="T2" fmla="*/ 20 w 40"/>
                <a:gd name="T3" fmla="*/ 0 h 39"/>
                <a:gd name="T4" fmla="*/ 13 w 40"/>
                <a:gd name="T5" fmla="*/ 1 h 39"/>
                <a:gd name="T6" fmla="*/ 4 w 40"/>
                <a:gd name="T7" fmla="*/ 7 h 39"/>
                <a:gd name="T8" fmla="*/ 0 w 40"/>
                <a:gd name="T9" fmla="*/ 19 h 39"/>
                <a:gd name="T10" fmla="*/ 2 w 40"/>
                <a:gd name="T11" fmla="*/ 28 h 39"/>
                <a:gd name="T12" fmla="*/ 9 w 40"/>
                <a:gd name="T13" fmla="*/ 36 h 39"/>
                <a:gd name="T14" fmla="*/ 20 w 40"/>
                <a:gd name="T15" fmla="*/ 39 h 39"/>
                <a:gd name="T16" fmla="*/ 27 w 40"/>
                <a:gd name="T17" fmla="*/ 38 h 39"/>
                <a:gd name="T18" fmla="*/ 36 w 40"/>
                <a:gd name="T19" fmla="*/ 31 h 39"/>
                <a:gd name="T20" fmla="*/ 40 w 40"/>
                <a:gd name="T21" fmla="*/ 19 h 39"/>
                <a:gd name="T22" fmla="*/ 38 w 40"/>
                <a:gd name="T23" fmla="*/ 11 h 39"/>
                <a:gd name="T24" fmla="*/ 30 w 40"/>
                <a:gd name="T2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27" y="0"/>
                    <a:pt x="24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9" y="2"/>
                    <a:pt x="6" y="4"/>
                    <a:pt x="4" y="7"/>
                  </a:cubicBezTo>
                  <a:cubicBezTo>
                    <a:pt x="1" y="10"/>
                    <a:pt x="0" y="15"/>
                    <a:pt x="0" y="19"/>
                  </a:cubicBezTo>
                  <a:cubicBezTo>
                    <a:pt x="0" y="22"/>
                    <a:pt x="1" y="25"/>
                    <a:pt x="2" y="28"/>
                  </a:cubicBezTo>
                  <a:cubicBezTo>
                    <a:pt x="3" y="31"/>
                    <a:pt x="6" y="34"/>
                    <a:pt x="9" y="36"/>
                  </a:cubicBezTo>
                  <a:cubicBezTo>
                    <a:pt x="13" y="38"/>
                    <a:pt x="16" y="39"/>
                    <a:pt x="20" y="39"/>
                  </a:cubicBezTo>
                  <a:cubicBezTo>
                    <a:pt x="22" y="39"/>
                    <a:pt x="25" y="39"/>
                    <a:pt x="27" y="38"/>
                  </a:cubicBezTo>
                  <a:cubicBezTo>
                    <a:pt x="31" y="37"/>
                    <a:pt x="34" y="34"/>
                    <a:pt x="36" y="31"/>
                  </a:cubicBezTo>
                  <a:cubicBezTo>
                    <a:pt x="38" y="28"/>
                    <a:pt x="40" y="24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6" y="7"/>
                    <a:pt x="34" y="4"/>
                    <a:pt x="3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068" y="4088"/>
              <a:ext cx="23" cy="76"/>
            </a:xfrm>
            <a:custGeom>
              <a:avLst/>
              <a:gdLst>
                <a:gd name="T0" fmla="*/ 0 w 23"/>
                <a:gd name="T1" fmla="*/ 4 h 76"/>
                <a:gd name="T2" fmla="*/ 0 w 23"/>
                <a:gd name="T3" fmla="*/ 76 h 76"/>
                <a:gd name="T4" fmla="*/ 23 w 23"/>
                <a:gd name="T5" fmla="*/ 76 h 76"/>
                <a:gd name="T6" fmla="*/ 23 w 23"/>
                <a:gd name="T7" fmla="*/ 0 h 76"/>
                <a:gd name="T8" fmla="*/ 0 w 23"/>
                <a:gd name="T9" fmla="*/ 0 h 76"/>
                <a:gd name="T10" fmla="*/ 0 w 23"/>
                <a:gd name="T11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6">
                  <a:moveTo>
                    <a:pt x="0" y="4"/>
                  </a:moveTo>
                  <a:lnTo>
                    <a:pt x="0" y="76"/>
                  </a:lnTo>
                  <a:lnTo>
                    <a:pt x="23" y="76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7095" y="4081"/>
              <a:ext cx="77" cy="126"/>
            </a:xfrm>
            <a:custGeom>
              <a:avLst/>
              <a:gdLst>
                <a:gd name="T0" fmla="*/ 102 w 117"/>
                <a:gd name="T1" fmla="*/ 100 h 190"/>
                <a:gd name="T2" fmla="*/ 112 w 117"/>
                <a:gd name="T3" fmla="*/ 83 h 190"/>
                <a:gd name="T4" fmla="*/ 114 w 117"/>
                <a:gd name="T5" fmla="*/ 66 h 190"/>
                <a:gd name="T6" fmla="*/ 112 w 117"/>
                <a:gd name="T7" fmla="*/ 48 h 190"/>
                <a:gd name="T8" fmla="*/ 105 w 117"/>
                <a:gd name="T9" fmla="*/ 35 h 190"/>
                <a:gd name="T10" fmla="*/ 117 w 117"/>
                <a:gd name="T11" fmla="*/ 20 h 190"/>
                <a:gd name="T12" fmla="*/ 90 w 117"/>
                <a:gd name="T13" fmla="*/ 0 h 190"/>
                <a:gd name="T14" fmla="*/ 88 w 117"/>
                <a:gd name="T15" fmla="*/ 3 h 190"/>
                <a:gd name="T16" fmla="*/ 80 w 117"/>
                <a:gd name="T17" fmla="*/ 13 h 190"/>
                <a:gd name="T18" fmla="*/ 70 w 117"/>
                <a:gd name="T19" fmla="*/ 10 h 190"/>
                <a:gd name="T20" fmla="*/ 57 w 117"/>
                <a:gd name="T21" fmla="*/ 9 h 190"/>
                <a:gd name="T22" fmla="*/ 17 w 117"/>
                <a:gd name="T23" fmla="*/ 24 h 190"/>
                <a:gd name="T24" fmla="*/ 4 w 117"/>
                <a:gd name="T25" fmla="*/ 42 h 190"/>
                <a:gd name="T26" fmla="*/ 0 w 117"/>
                <a:gd name="T27" fmla="*/ 66 h 190"/>
                <a:gd name="T28" fmla="*/ 4 w 117"/>
                <a:gd name="T29" fmla="*/ 89 h 190"/>
                <a:gd name="T30" fmla="*/ 12 w 117"/>
                <a:gd name="T31" fmla="*/ 104 h 190"/>
                <a:gd name="T32" fmla="*/ 31 w 117"/>
                <a:gd name="T33" fmla="*/ 118 h 190"/>
                <a:gd name="T34" fmla="*/ 57 w 117"/>
                <a:gd name="T35" fmla="*/ 123 h 190"/>
                <a:gd name="T36" fmla="*/ 65 w 117"/>
                <a:gd name="T37" fmla="*/ 124 h 190"/>
                <a:gd name="T38" fmla="*/ 75 w 117"/>
                <a:gd name="T39" fmla="*/ 129 h 190"/>
                <a:gd name="T40" fmla="*/ 78 w 117"/>
                <a:gd name="T41" fmla="*/ 134 h 190"/>
                <a:gd name="T42" fmla="*/ 79 w 117"/>
                <a:gd name="T43" fmla="*/ 139 h 190"/>
                <a:gd name="T44" fmla="*/ 77 w 117"/>
                <a:gd name="T45" fmla="*/ 147 h 190"/>
                <a:gd name="T46" fmla="*/ 74 w 117"/>
                <a:gd name="T47" fmla="*/ 151 h 190"/>
                <a:gd name="T48" fmla="*/ 67 w 117"/>
                <a:gd name="T49" fmla="*/ 155 h 190"/>
                <a:gd name="T50" fmla="*/ 57 w 117"/>
                <a:gd name="T51" fmla="*/ 157 h 190"/>
                <a:gd name="T52" fmla="*/ 41 w 117"/>
                <a:gd name="T53" fmla="*/ 152 h 190"/>
                <a:gd name="T54" fmla="*/ 36 w 117"/>
                <a:gd name="T55" fmla="*/ 146 h 190"/>
                <a:gd name="T56" fmla="*/ 35 w 117"/>
                <a:gd name="T57" fmla="*/ 139 h 190"/>
                <a:gd name="T58" fmla="*/ 35 w 117"/>
                <a:gd name="T59" fmla="*/ 134 h 190"/>
                <a:gd name="T60" fmla="*/ 0 w 117"/>
                <a:gd name="T61" fmla="*/ 134 h 190"/>
                <a:gd name="T62" fmla="*/ 0 w 117"/>
                <a:gd name="T63" fmla="*/ 139 h 190"/>
                <a:gd name="T64" fmla="*/ 4 w 117"/>
                <a:gd name="T65" fmla="*/ 160 h 190"/>
                <a:gd name="T66" fmla="*/ 25 w 117"/>
                <a:gd name="T67" fmla="*/ 182 h 190"/>
                <a:gd name="T68" fmla="*/ 57 w 117"/>
                <a:gd name="T69" fmla="*/ 190 h 190"/>
                <a:gd name="T70" fmla="*/ 79 w 117"/>
                <a:gd name="T71" fmla="*/ 187 h 190"/>
                <a:gd name="T72" fmla="*/ 104 w 117"/>
                <a:gd name="T73" fmla="*/ 169 h 190"/>
                <a:gd name="T74" fmla="*/ 114 w 117"/>
                <a:gd name="T75" fmla="*/ 139 h 190"/>
                <a:gd name="T76" fmla="*/ 113 w 117"/>
                <a:gd name="T77" fmla="*/ 128 h 190"/>
                <a:gd name="T78" fmla="*/ 106 w 117"/>
                <a:gd name="T79" fmla="*/ 113 h 190"/>
                <a:gd name="T80" fmla="*/ 97 w 117"/>
                <a:gd name="T81" fmla="*/ 105 h 190"/>
                <a:gd name="T82" fmla="*/ 102 w 117"/>
                <a:gd name="T83" fmla="*/ 100 h 190"/>
                <a:gd name="T84" fmla="*/ 36 w 117"/>
                <a:gd name="T85" fmla="*/ 55 h 190"/>
                <a:gd name="T86" fmla="*/ 45 w 117"/>
                <a:gd name="T87" fmla="*/ 45 h 190"/>
                <a:gd name="T88" fmla="*/ 57 w 117"/>
                <a:gd name="T89" fmla="*/ 41 h 190"/>
                <a:gd name="T90" fmla="*/ 73 w 117"/>
                <a:gd name="T91" fmla="*/ 48 h 190"/>
                <a:gd name="T92" fmla="*/ 78 w 117"/>
                <a:gd name="T93" fmla="*/ 55 h 190"/>
                <a:gd name="T94" fmla="*/ 79 w 117"/>
                <a:gd name="T95" fmla="*/ 66 h 190"/>
                <a:gd name="T96" fmla="*/ 78 w 117"/>
                <a:gd name="T97" fmla="*/ 76 h 190"/>
                <a:gd name="T98" fmla="*/ 70 w 117"/>
                <a:gd name="T99" fmla="*/ 87 h 190"/>
                <a:gd name="T100" fmla="*/ 57 w 117"/>
                <a:gd name="T101" fmla="*/ 90 h 190"/>
                <a:gd name="T102" fmla="*/ 48 w 117"/>
                <a:gd name="T103" fmla="*/ 89 h 190"/>
                <a:gd name="T104" fmla="*/ 39 w 117"/>
                <a:gd name="T105" fmla="*/ 81 h 190"/>
                <a:gd name="T106" fmla="*/ 35 w 117"/>
                <a:gd name="T107" fmla="*/ 66 h 190"/>
                <a:gd name="T108" fmla="*/ 36 w 117"/>
                <a:gd name="T109" fmla="*/ 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190">
                  <a:moveTo>
                    <a:pt x="102" y="100"/>
                  </a:moveTo>
                  <a:cubicBezTo>
                    <a:pt x="107" y="95"/>
                    <a:pt x="110" y="89"/>
                    <a:pt x="112" y="83"/>
                  </a:cubicBezTo>
                  <a:cubicBezTo>
                    <a:pt x="114" y="77"/>
                    <a:pt x="114" y="71"/>
                    <a:pt x="114" y="66"/>
                  </a:cubicBezTo>
                  <a:cubicBezTo>
                    <a:pt x="114" y="60"/>
                    <a:pt x="114" y="54"/>
                    <a:pt x="112" y="48"/>
                  </a:cubicBezTo>
                  <a:cubicBezTo>
                    <a:pt x="110" y="44"/>
                    <a:pt x="108" y="39"/>
                    <a:pt x="105" y="35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7" y="11"/>
                    <a:pt x="74" y="10"/>
                    <a:pt x="70" y="10"/>
                  </a:cubicBezTo>
                  <a:cubicBezTo>
                    <a:pt x="66" y="9"/>
                    <a:pt x="61" y="9"/>
                    <a:pt x="57" y="9"/>
                  </a:cubicBezTo>
                  <a:cubicBezTo>
                    <a:pt x="42" y="9"/>
                    <a:pt x="27" y="14"/>
                    <a:pt x="17" y="24"/>
                  </a:cubicBezTo>
                  <a:cubicBezTo>
                    <a:pt x="11" y="29"/>
                    <a:pt x="7" y="35"/>
                    <a:pt x="4" y="42"/>
                  </a:cubicBezTo>
                  <a:cubicBezTo>
                    <a:pt x="1" y="49"/>
                    <a:pt x="0" y="57"/>
                    <a:pt x="0" y="66"/>
                  </a:cubicBezTo>
                  <a:cubicBezTo>
                    <a:pt x="0" y="75"/>
                    <a:pt x="1" y="82"/>
                    <a:pt x="4" y="89"/>
                  </a:cubicBezTo>
                  <a:cubicBezTo>
                    <a:pt x="6" y="95"/>
                    <a:pt x="8" y="99"/>
                    <a:pt x="12" y="104"/>
                  </a:cubicBezTo>
                  <a:cubicBezTo>
                    <a:pt x="17" y="110"/>
                    <a:pt x="23" y="115"/>
                    <a:pt x="31" y="118"/>
                  </a:cubicBezTo>
                  <a:cubicBezTo>
                    <a:pt x="39" y="121"/>
                    <a:pt x="47" y="123"/>
                    <a:pt x="57" y="123"/>
                  </a:cubicBezTo>
                  <a:cubicBezTo>
                    <a:pt x="60" y="123"/>
                    <a:pt x="63" y="123"/>
                    <a:pt x="65" y="124"/>
                  </a:cubicBezTo>
                  <a:cubicBezTo>
                    <a:pt x="69" y="125"/>
                    <a:pt x="73" y="127"/>
                    <a:pt x="75" y="129"/>
                  </a:cubicBezTo>
                  <a:cubicBezTo>
                    <a:pt x="76" y="131"/>
                    <a:pt x="77" y="132"/>
                    <a:pt x="78" y="134"/>
                  </a:cubicBezTo>
                  <a:cubicBezTo>
                    <a:pt x="78" y="135"/>
                    <a:pt x="79" y="137"/>
                    <a:pt x="79" y="139"/>
                  </a:cubicBezTo>
                  <a:cubicBezTo>
                    <a:pt x="79" y="142"/>
                    <a:pt x="78" y="145"/>
                    <a:pt x="77" y="147"/>
                  </a:cubicBezTo>
                  <a:cubicBezTo>
                    <a:pt x="76" y="148"/>
                    <a:pt x="75" y="150"/>
                    <a:pt x="74" y="151"/>
                  </a:cubicBezTo>
                  <a:cubicBezTo>
                    <a:pt x="72" y="153"/>
                    <a:pt x="70" y="154"/>
                    <a:pt x="67" y="155"/>
                  </a:cubicBezTo>
                  <a:cubicBezTo>
                    <a:pt x="64" y="156"/>
                    <a:pt x="61" y="157"/>
                    <a:pt x="57" y="157"/>
                  </a:cubicBezTo>
                  <a:cubicBezTo>
                    <a:pt x="51" y="157"/>
                    <a:pt x="45" y="155"/>
                    <a:pt x="41" y="152"/>
                  </a:cubicBezTo>
                  <a:cubicBezTo>
                    <a:pt x="39" y="150"/>
                    <a:pt x="37" y="148"/>
                    <a:pt x="36" y="146"/>
                  </a:cubicBezTo>
                  <a:cubicBezTo>
                    <a:pt x="35" y="144"/>
                    <a:pt x="35" y="142"/>
                    <a:pt x="35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7"/>
                    <a:pt x="1" y="154"/>
                    <a:pt x="4" y="160"/>
                  </a:cubicBezTo>
                  <a:cubicBezTo>
                    <a:pt x="8" y="170"/>
                    <a:pt x="16" y="177"/>
                    <a:pt x="25" y="182"/>
                  </a:cubicBezTo>
                  <a:cubicBezTo>
                    <a:pt x="34" y="187"/>
                    <a:pt x="45" y="190"/>
                    <a:pt x="57" y="190"/>
                  </a:cubicBezTo>
                  <a:cubicBezTo>
                    <a:pt x="65" y="190"/>
                    <a:pt x="73" y="189"/>
                    <a:pt x="79" y="187"/>
                  </a:cubicBezTo>
                  <a:cubicBezTo>
                    <a:pt x="90" y="183"/>
                    <a:pt x="98" y="177"/>
                    <a:pt x="104" y="169"/>
                  </a:cubicBezTo>
                  <a:cubicBezTo>
                    <a:pt x="111" y="161"/>
                    <a:pt x="114" y="151"/>
                    <a:pt x="114" y="139"/>
                  </a:cubicBezTo>
                  <a:cubicBezTo>
                    <a:pt x="114" y="136"/>
                    <a:pt x="114" y="132"/>
                    <a:pt x="113" y="128"/>
                  </a:cubicBezTo>
                  <a:cubicBezTo>
                    <a:pt x="112" y="123"/>
                    <a:pt x="110" y="118"/>
                    <a:pt x="106" y="113"/>
                  </a:cubicBezTo>
                  <a:cubicBezTo>
                    <a:pt x="103" y="110"/>
                    <a:pt x="100" y="107"/>
                    <a:pt x="97" y="105"/>
                  </a:cubicBezTo>
                  <a:cubicBezTo>
                    <a:pt x="99" y="103"/>
                    <a:pt x="100" y="102"/>
                    <a:pt x="102" y="100"/>
                  </a:cubicBezTo>
                  <a:moveTo>
                    <a:pt x="36" y="55"/>
                  </a:moveTo>
                  <a:cubicBezTo>
                    <a:pt x="38" y="51"/>
                    <a:pt x="41" y="47"/>
                    <a:pt x="45" y="45"/>
                  </a:cubicBezTo>
                  <a:cubicBezTo>
                    <a:pt x="48" y="43"/>
                    <a:pt x="52" y="41"/>
                    <a:pt x="57" y="41"/>
                  </a:cubicBezTo>
                  <a:cubicBezTo>
                    <a:pt x="63" y="41"/>
                    <a:pt x="69" y="44"/>
                    <a:pt x="73" y="48"/>
                  </a:cubicBezTo>
                  <a:cubicBezTo>
                    <a:pt x="75" y="50"/>
                    <a:pt x="76" y="52"/>
                    <a:pt x="78" y="55"/>
                  </a:cubicBezTo>
                  <a:cubicBezTo>
                    <a:pt x="79" y="58"/>
                    <a:pt x="79" y="62"/>
                    <a:pt x="79" y="66"/>
                  </a:cubicBezTo>
                  <a:cubicBezTo>
                    <a:pt x="79" y="70"/>
                    <a:pt x="79" y="73"/>
                    <a:pt x="78" y="76"/>
                  </a:cubicBezTo>
                  <a:cubicBezTo>
                    <a:pt x="76" y="81"/>
                    <a:pt x="73" y="84"/>
                    <a:pt x="70" y="87"/>
                  </a:cubicBezTo>
                  <a:cubicBezTo>
                    <a:pt x="66" y="89"/>
                    <a:pt x="62" y="90"/>
                    <a:pt x="57" y="90"/>
                  </a:cubicBezTo>
                  <a:cubicBezTo>
                    <a:pt x="54" y="90"/>
                    <a:pt x="51" y="90"/>
                    <a:pt x="48" y="89"/>
                  </a:cubicBezTo>
                  <a:cubicBezTo>
                    <a:pt x="44" y="87"/>
                    <a:pt x="41" y="84"/>
                    <a:pt x="39" y="81"/>
                  </a:cubicBezTo>
                  <a:cubicBezTo>
                    <a:pt x="36" y="77"/>
                    <a:pt x="35" y="72"/>
                    <a:pt x="35" y="66"/>
                  </a:cubicBezTo>
                  <a:cubicBezTo>
                    <a:pt x="35" y="62"/>
                    <a:pt x="35" y="58"/>
                    <a:pt x="3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7184" y="4176"/>
              <a:ext cx="31" cy="34"/>
            </a:xfrm>
            <a:custGeom>
              <a:avLst/>
              <a:gdLst>
                <a:gd name="T0" fmla="*/ 37 w 47"/>
                <a:gd name="T1" fmla="*/ 33 h 52"/>
                <a:gd name="T2" fmla="*/ 43 w 47"/>
                <a:gd name="T3" fmla="*/ 26 h 52"/>
                <a:gd name="T4" fmla="*/ 45 w 47"/>
                <a:gd name="T5" fmla="*/ 18 h 52"/>
                <a:gd name="T6" fmla="*/ 39 w 47"/>
                <a:gd name="T7" fmla="*/ 6 h 52"/>
                <a:gd name="T8" fmla="*/ 25 w 47"/>
                <a:gd name="T9" fmla="*/ 0 h 52"/>
                <a:gd name="T10" fmla="*/ 25 w 47"/>
                <a:gd name="T11" fmla="*/ 0 h 52"/>
                <a:gd name="T12" fmla="*/ 25 w 47"/>
                <a:gd name="T13" fmla="*/ 0 h 52"/>
                <a:gd name="T14" fmla="*/ 2 w 47"/>
                <a:gd name="T15" fmla="*/ 0 h 52"/>
                <a:gd name="T16" fmla="*/ 0 w 47"/>
                <a:gd name="T17" fmla="*/ 0 h 52"/>
                <a:gd name="T18" fmla="*/ 0 w 47"/>
                <a:gd name="T19" fmla="*/ 52 h 52"/>
                <a:gd name="T20" fmla="*/ 14 w 47"/>
                <a:gd name="T21" fmla="*/ 52 h 52"/>
                <a:gd name="T22" fmla="*/ 14 w 47"/>
                <a:gd name="T23" fmla="*/ 36 h 52"/>
                <a:gd name="T24" fmla="*/ 19 w 47"/>
                <a:gd name="T25" fmla="*/ 36 h 52"/>
                <a:gd name="T26" fmla="*/ 33 w 47"/>
                <a:gd name="T27" fmla="*/ 52 h 52"/>
                <a:gd name="T28" fmla="*/ 47 w 47"/>
                <a:gd name="T29" fmla="*/ 52 h 52"/>
                <a:gd name="T30" fmla="*/ 47 w 47"/>
                <a:gd name="T31" fmla="*/ 50 h 52"/>
                <a:gd name="T32" fmla="*/ 47 w 47"/>
                <a:gd name="T33" fmla="*/ 49 h 52"/>
                <a:gd name="T34" fmla="*/ 47 w 47"/>
                <a:gd name="T35" fmla="*/ 48 h 52"/>
                <a:gd name="T36" fmla="*/ 34 w 47"/>
                <a:gd name="T37" fmla="*/ 34 h 52"/>
                <a:gd name="T38" fmla="*/ 37 w 47"/>
                <a:gd name="T39" fmla="*/ 33 h 52"/>
                <a:gd name="T40" fmla="*/ 14 w 47"/>
                <a:gd name="T41" fmla="*/ 13 h 52"/>
                <a:gd name="T42" fmla="*/ 25 w 47"/>
                <a:gd name="T43" fmla="*/ 13 h 52"/>
                <a:gd name="T44" fmla="*/ 28 w 47"/>
                <a:gd name="T45" fmla="*/ 14 h 52"/>
                <a:gd name="T46" fmla="*/ 30 w 47"/>
                <a:gd name="T47" fmla="*/ 15 h 52"/>
                <a:gd name="T48" fmla="*/ 31 w 47"/>
                <a:gd name="T49" fmla="*/ 18 h 52"/>
                <a:gd name="T50" fmla="*/ 30 w 47"/>
                <a:gd name="T51" fmla="*/ 20 h 52"/>
                <a:gd name="T52" fmla="*/ 29 w 47"/>
                <a:gd name="T53" fmla="*/ 22 h 52"/>
                <a:gd name="T54" fmla="*/ 25 w 47"/>
                <a:gd name="T55" fmla="*/ 23 h 52"/>
                <a:gd name="T56" fmla="*/ 14 w 47"/>
                <a:gd name="T57" fmla="*/ 23 h 52"/>
                <a:gd name="T58" fmla="*/ 14 w 47"/>
                <a:gd name="T5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2">
                  <a:moveTo>
                    <a:pt x="37" y="33"/>
                  </a:moveTo>
                  <a:cubicBezTo>
                    <a:pt x="40" y="31"/>
                    <a:pt x="42" y="29"/>
                    <a:pt x="43" y="26"/>
                  </a:cubicBezTo>
                  <a:cubicBezTo>
                    <a:pt x="44" y="24"/>
                    <a:pt x="45" y="21"/>
                    <a:pt x="45" y="18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6" y="2"/>
                    <a:pt x="3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7" y="33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5"/>
                  </a:cubicBezTo>
                  <a:cubicBezTo>
                    <a:pt x="31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0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3"/>
                    <a:pt x="25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224" y="4176"/>
              <a:ext cx="26" cy="34"/>
            </a:xfrm>
            <a:custGeom>
              <a:avLst/>
              <a:gdLst>
                <a:gd name="T0" fmla="*/ 0 w 26"/>
                <a:gd name="T1" fmla="*/ 1 h 34"/>
                <a:gd name="T2" fmla="*/ 0 w 26"/>
                <a:gd name="T3" fmla="*/ 33 h 34"/>
                <a:gd name="T4" fmla="*/ 0 w 26"/>
                <a:gd name="T5" fmla="*/ 34 h 34"/>
                <a:gd name="T6" fmla="*/ 26 w 26"/>
                <a:gd name="T7" fmla="*/ 34 h 34"/>
                <a:gd name="T8" fmla="*/ 26 w 26"/>
                <a:gd name="T9" fmla="*/ 33 h 34"/>
                <a:gd name="T10" fmla="*/ 26 w 26"/>
                <a:gd name="T11" fmla="*/ 25 h 34"/>
                <a:gd name="T12" fmla="*/ 9 w 26"/>
                <a:gd name="T13" fmla="*/ 25 h 34"/>
                <a:gd name="T14" fmla="*/ 9 w 26"/>
                <a:gd name="T15" fmla="*/ 21 h 34"/>
                <a:gd name="T16" fmla="*/ 26 w 26"/>
                <a:gd name="T17" fmla="*/ 21 h 34"/>
                <a:gd name="T18" fmla="*/ 26 w 26"/>
                <a:gd name="T19" fmla="*/ 13 h 34"/>
                <a:gd name="T20" fmla="*/ 9 w 26"/>
                <a:gd name="T21" fmla="*/ 13 h 34"/>
                <a:gd name="T22" fmla="*/ 9 w 26"/>
                <a:gd name="T23" fmla="*/ 8 h 34"/>
                <a:gd name="T24" fmla="*/ 26 w 26"/>
                <a:gd name="T25" fmla="*/ 8 h 34"/>
                <a:gd name="T26" fmla="*/ 26 w 26"/>
                <a:gd name="T27" fmla="*/ 0 h 34"/>
                <a:gd name="T28" fmla="*/ 0 w 26"/>
                <a:gd name="T29" fmla="*/ 0 h 34"/>
                <a:gd name="T30" fmla="*/ 0 w 26"/>
                <a:gd name="T3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4">
                  <a:moveTo>
                    <a:pt x="0" y="1"/>
                  </a:moveTo>
                  <a:lnTo>
                    <a:pt x="0" y="33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33"/>
                  </a:lnTo>
                  <a:lnTo>
                    <a:pt x="26" y="25"/>
                  </a:lnTo>
                  <a:lnTo>
                    <a:pt x="9" y="25"/>
                  </a:lnTo>
                  <a:lnTo>
                    <a:pt x="9" y="21"/>
                  </a:lnTo>
                  <a:lnTo>
                    <a:pt x="26" y="21"/>
                  </a:lnTo>
                  <a:lnTo>
                    <a:pt x="26" y="13"/>
                  </a:lnTo>
                  <a:lnTo>
                    <a:pt x="9" y="13"/>
                  </a:lnTo>
                  <a:lnTo>
                    <a:pt x="9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7261" y="4176"/>
              <a:ext cx="30" cy="34"/>
            </a:xfrm>
            <a:custGeom>
              <a:avLst/>
              <a:gdLst>
                <a:gd name="T0" fmla="*/ 34 w 45"/>
                <a:gd name="T1" fmla="*/ 2 h 52"/>
                <a:gd name="T2" fmla="*/ 25 w 45"/>
                <a:gd name="T3" fmla="*/ 0 h 52"/>
                <a:gd name="T4" fmla="*/ 2 w 45"/>
                <a:gd name="T5" fmla="*/ 0 h 52"/>
                <a:gd name="T6" fmla="*/ 0 w 45"/>
                <a:gd name="T7" fmla="*/ 0 h 52"/>
                <a:gd name="T8" fmla="*/ 0 w 45"/>
                <a:gd name="T9" fmla="*/ 52 h 52"/>
                <a:gd name="T10" fmla="*/ 14 w 45"/>
                <a:gd name="T11" fmla="*/ 52 h 52"/>
                <a:gd name="T12" fmla="*/ 14 w 45"/>
                <a:gd name="T13" fmla="*/ 38 h 52"/>
                <a:gd name="T14" fmla="*/ 25 w 45"/>
                <a:gd name="T15" fmla="*/ 38 h 52"/>
                <a:gd name="T16" fmla="*/ 34 w 45"/>
                <a:gd name="T17" fmla="*/ 36 h 52"/>
                <a:gd name="T18" fmla="*/ 42 w 45"/>
                <a:gd name="T19" fmla="*/ 29 h 52"/>
                <a:gd name="T20" fmla="*/ 45 w 45"/>
                <a:gd name="T21" fmla="*/ 19 h 52"/>
                <a:gd name="T22" fmla="*/ 40 w 45"/>
                <a:gd name="T23" fmla="*/ 6 h 52"/>
                <a:gd name="T24" fmla="*/ 34 w 45"/>
                <a:gd name="T25" fmla="*/ 2 h 52"/>
                <a:gd name="T26" fmla="*/ 14 w 45"/>
                <a:gd name="T27" fmla="*/ 13 h 52"/>
                <a:gd name="T28" fmla="*/ 25 w 45"/>
                <a:gd name="T29" fmla="*/ 13 h 52"/>
                <a:gd name="T30" fmla="*/ 28 w 45"/>
                <a:gd name="T31" fmla="*/ 14 h 52"/>
                <a:gd name="T32" fmla="*/ 30 w 45"/>
                <a:gd name="T33" fmla="*/ 16 h 52"/>
                <a:gd name="T34" fmla="*/ 31 w 45"/>
                <a:gd name="T35" fmla="*/ 19 h 52"/>
                <a:gd name="T36" fmla="*/ 30 w 45"/>
                <a:gd name="T37" fmla="*/ 23 h 52"/>
                <a:gd name="T38" fmla="*/ 28 w 45"/>
                <a:gd name="T39" fmla="*/ 25 h 52"/>
                <a:gd name="T40" fmla="*/ 25 w 45"/>
                <a:gd name="T41" fmla="*/ 25 h 52"/>
                <a:gd name="T42" fmla="*/ 14 w 45"/>
                <a:gd name="T43" fmla="*/ 25 h 52"/>
                <a:gd name="T44" fmla="*/ 14 w 45"/>
                <a:gd name="T45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2">
                  <a:moveTo>
                    <a:pt x="34" y="2"/>
                  </a:moveTo>
                  <a:cubicBezTo>
                    <a:pt x="31" y="1"/>
                    <a:pt x="28" y="0"/>
                    <a:pt x="25" y="0"/>
                  </a:cubicBezTo>
                  <a:cubicBezTo>
                    <a:pt x="17" y="0"/>
                    <a:pt x="10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8" y="38"/>
                    <a:pt x="31" y="37"/>
                    <a:pt x="34" y="36"/>
                  </a:cubicBezTo>
                  <a:cubicBezTo>
                    <a:pt x="37" y="35"/>
                    <a:pt x="40" y="32"/>
                    <a:pt x="42" y="29"/>
                  </a:cubicBezTo>
                  <a:cubicBezTo>
                    <a:pt x="44" y="26"/>
                    <a:pt x="45" y="23"/>
                    <a:pt x="45" y="19"/>
                  </a:cubicBezTo>
                  <a:cubicBezTo>
                    <a:pt x="45" y="14"/>
                    <a:pt x="43" y="10"/>
                    <a:pt x="40" y="6"/>
                  </a:cubicBezTo>
                  <a:cubicBezTo>
                    <a:pt x="38" y="4"/>
                    <a:pt x="36" y="3"/>
                    <a:pt x="34" y="2"/>
                  </a:cubicBezTo>
                  <a:moveTo>
                    <a:pt x="14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7" y="13"/>
                    <a:pt x="28" y="14"/>
                  </a:cubicBezTo>
                  <a:cubicBezTo>
                    <a:pt x="29" y="14"/>
                    <a:pt x="30" y="15"/>
                    <a:pt x="30" y="16"/>
                  </a:cubicBezTo>
                  <a:cubicBezTo>
                    <a:pt x="31" y="17"/>
                    <a:pt x="31" y="18"/>
                    <a:pt x="31" y="19"/>
                  </a:cubicBezTo>
                  <a:cubicBezTo>
                    <a:pt x="31" y="21"/>
                    <a:pt x="31" y="22"/>
                    <a:pt x="30" y="23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7" y="25"/>
                    <a:pt x="26" y="25"/>
                    <a:pt x="25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297" y="4176"/>
              <a:ext cx="31" cy="35"/>
            </a:xfrm>
            <a:custGeom>
              <a:avLst/>
              <a:gdLst>
                <a:gd name="T0" fmla="*/ 33 w 47"/>
                <a:gd name="T1" fmla="*/ 0 h 53"/>
                <a:gd name="T2" fmla="*/ 33 w 47"/>
                <a:gd name="T3" fmla="*/ 29 h 53"/>
                <a:gd name="T4" fmla="*/ 33 w 47"/>
                <a:gd name="T5" fmla="*/ 34 h 53"/>
                <a:gd name="T6" fmla="*/ 29 w 47"/>
                <a:gd name="T7" fmla="*/ 39 h 53"/>
                <a:gd name="T8" fmla="*/ 24 w 47"/>
                <a:gd name="T9" fmla="*/ 40 h 53"/>
                <a:gd name="T10" fmla="*/ 20 w 47"/>
                <a:gd name="T11" fmla="*/ 39 h 53"/>
                <a:gd name="T12" fmla="*/ 15 w 47"/>
                <a:gd name="T13" fmla="*/ 36 h 53"/>
                <a:gd name="T14" fmla="*/ 14 w 47"/>
                <a:gd name="T15" fmla="*/ 29 h 53"/>
                <a:gd name="T16" fmla="*/ 14 w 47"/>
                <a:gd name="T17" fmla="*/ 0 h 53"/>
                <a:gd name="T18" fmla="*/ 0 w 47"/>
                <a:gd name="T19" fmla="*/ 0 h 53"/>
                <a:gd name="T20" fmla="*/ 0 w 47"/>
                <a:gd name="T21" fmla="*/ 29 h 53"/>
                <a:gd name="T22" fmla="*/ 2 w 47"/>
                <a:gd name="T23" fmla="*/ 40 h 53"/>
                <a:gd name="T24" fmla="*/ 11 w 47"/>
                <a:gd name="T25" fmla="*/ 50 h 53"/>
                <a:gd name="T26" fmla="*/ 24 w 47"/>
                <a:gd name="T27" fmla="*/ 53 h 53"/>
                <a:gd name="T28" fmla="*/ 33 w 47"/>
                <a:gd name="T29" fmla="*/ 51 h 53"/>
                <a:gd name="T30" fmla="*/ 43 w 47"/>
                <a:gd name="T31" fmla="*/ 44 h 53"/>
                <a:gd name="T32" fmla="*/ 47 w 47"/>
                <a:gd name="T33" fmla="*/ 29 h 53"/>
                <a:gd name="T34" fmla="*/ 47 w 47"/>
                <a:gd name="T35" fmla="*/ 0 h 53"/>
                <a:gd name="T36" fmla="*/ 44 w 47"/>
                <a:gd name="T37" fmla="*/ 0 h 53"/>
                <a:gd name="T38" fmla="*/ 33 w 47"/>
                <a:gd name="T3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3">
                  <a:moveTo>
                    <a:pt x="33" y="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3" y="31"/>
                    <a:pt x="33" y="33"/>
                    <a:pt x="33" y="34"/>
                  </a:cubicBezTo>
                  <a:cubicBezTo>
                    <a:pt x="32" y="36"/>
                    <a:pt x="31" y="38"/>
                    <a:pt x="29" y="39"/>
                  </a:cubicBezTo>
                  <a:cubicBezTo>
                    <a:pt x="28" y="40"/>
                    <a:pt x="26" y="40"/>
                    <a:pt x="24" y="40"/>
                  </a:cubicBezTo>
                  <a:cubicBezTo>
                    <a:pt x="22" y="40"/>
                    <a:pt x="21" y="40"/>
                    <a:pt x="20" y="39"/>
                  </a:cubicBezTo>
                  <a:cubicBezTo>
                    <a:pt x="18" y="39"/>
                    <a:pt x="16" y="38"/>
                    <a:pt x="15" y="36"/>
                  </a:cubicBezTo>
                  <a:cubicBezTo>
                    <a:pt x="14" y="34"/>
                    <a:pt x="14" y="32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1" y="37"/>
                    <a:pt x="2" y="40"/>
                  </a:cubicBezTo>
                  <a:cubicBezTo>
                    <a:pt x="4" y="44"/>
                    <a:pt x="7" y="47"/>
                    <a:pt x="11" y="50"/>
                  </a:cubicBezTo>
                  <a:cubicBezTo>
                    <a:pt x="15" y="52"/>
                    <a:pt x="19" y="53"/>
                    <a:pt x="24" y="53"/>
                  </a:cubicBezTo>
                  <a:cubicBezTo>
                    <a:pt x="27" y="53"/>
                    <a:pt x="30" y="52"/>
                    <a:pt x="33" y="51"/>
                  </a:cubicBezTo>
                  <a:cubicBezTo>
                    <a:pt x="37" y="50"/>
                    <a:pt x="41" y="47"/>
                    <a:pt x="43" y="44"/>
                  </a:cubicBezTo>
                  <a:cubicBezTo>
                    <a:pt x="46" y="40"/>
                    <a:pt x="47" y="35"/>
                    <a:pt x="4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7337" y="4176"/>
              <a:ext cx="30" cy="34"/>
            </a:xfrm>
            <a:custGeom>
              <a:avLst/>
              <a:gdLst>
                <a:gd name="T0" fmla="*/ 42 w 46"/>
                <a:gd name="T1" fmla="*/ 27 h 52"/>
                <a:gd name="T2" fmla="*/ 40 w 46"/>
                <a:gd name="T3" fmla="*/ 25 h 52"/>
                <a:gd name="T4" fmla="*/ 43 w 46"/>
                <a:gd name="T5" fmla="*/ 23 h 52"/>
                <a:gd name="T6" fmla="*/ 44 w 46"/>
                <a:gd name="T7" fmla="*/ 16 h 52"/>
                <a:gd name="T8" fmla="*/ 43 w 46"/>
                <a:gd name="T9" fmla="*/ 9 h 52"/>
                <a:gd name="T10" fmla="*/ 36 w 46"/>
                <a:gd name="T11" fmla="*/ 2 h 52"/>
                <a:gd name="T12" fmla="*/ 26 w 46"/>
                <a:gd name="T13" fmla="*/ 0 h 52"/>
                <a:gd name="T14" fmla="*/ 3 w 46"/>
                <a:gd name="T15" fmla="*/ 0 h 52"/>
                <a:gd name="T16" fmla="*/ 0 w 46"/>
                <a:gd name="T17" fmla="*/ 0 h 52"/>
                <a:gd name="T18" fmla="*/ 0 w 46"/>
                <a:gd name="T19" fmla="*/ 52 h 52"/>
                <a:gd name="T20" fmla="*/ 3 w 46"/>
                <a:gd name="T21" fmla="*/ 52 h 52"/>
                <a:gd name="T22" fmla="*/ 26 w 46"/>
                <a:gd name="T23" fmla="*/ 52 h 52"/>
                <a:gd name="T24" fmla="*/ 33 w 46"/>
                <a:gd name="T25" fmla="*/ 51 h 52"/>
                <a:gd name="T26" fmla="*/ 38 w 46"/>
                <a:gd name="T27" fmla="*/ 49 h 52"/>
                <a:gd name="T28" fmla="*/ 44 w 46"/>
                <a:gd name="T29" fmla="*/ 44 h 52"/>
                <a:gd name="T30" fmla="*/ 46 w 46"/>
                <a:gd name="T31" fmla="*/ 36 h 52"/>
                <a:gd name="T32" fmla="*/ 45 w 46"/>
                <a:gd name="T33" fmla="*/ 32 h 52"/>
                <a:gd name="T34" fmla="*/ 42 w 46"/>
                <a:gd name="T35" fmla="*/ 27 h 52"/>
                <a:gd name="T36" fmla="*/ 26 w 46"/>
                <a:gd name="T37" fmla="*/ 39 h 52"/>
                <a:gd name="T38" fmla="*/ 14 w 46"/>
                <a:gd name="T39" fmla="*/ 39 h 52"/>
                <a:gd name="T40" fmla="*/ 14 w 46"/>
                <a:gd name="T41" fmla="*/ 31 h 52"/>
                <a:gd name="T42" fmla="*/ 26 w 46"/>
                <a:gd name="T43" fmla="*/ 31 h 52"/>
                <a:gd name="T44" fmla="*/ 28 w 46"/>
                <a:gd name="T45" fmla="*/ 32 h 52"/>
                <a:gd name="T46" fmla="*/ 31 w 46"/>
                <a:gd name="T47" fmla="*/ 33 h 52"/>
                <a:gd name="T48" fmla="*/ 32 w 46"/>
                <a:gd name="T49" fmla="*/ 34 h 52"/>
                <a:gd name="T50" fmla="*/ 32 w 46"/>
                <a:gd name="T51" fmla="*/ 36 h 52"/>
                <a:gd name="T52" fmla="*/ 32 w 46"/>
                <a:gd name="T53" fmla="*/ 37 h 52"/>
                <a:gd name="T54" fmla="*/ 31 w 46"/>
                <a:gd name="T55" fmla="*/ 38 h 52"/>
                <a:gd name="T56" fmla="*/ 28 w 46"/>
                <a:gd name="T57" fmla="*/ 39 h 52"/>
                <a:gd name="T58" fmla="*/ 26 w 46"/>
                <a:gd name="T59" fmla="*/ 39 h 52"/>
                <a:gd name="T60" fmla="*/ 31 w 46"/>
                <a:gd name="T61" fmla="*/ 17 h 52"/>
                <a:gd name="T62" fmla="*/ 30 w 46"/>
                <a:gd name="T63" fmla="*/ 18 h 52"/>
                <a:gd name="T64" fmla="*/ 29 w 46"/>
                <a:gd name="T65" fmla="*/ 19 h 52"/>
                <a:gd name="T66" fmla="*/ 26 w 46"/>
                <a:gd name="T67" fmla="*/ 19 h 52"/>
                <a:gd name="T68" fmla="*/ 14 w 46"/>
                <a:gd name="T69" fmla="*/ 19 h 52"/>
                <a:gd name="T70" fmla="*/ 14 w 46"/>
                <a:gd name="T71" fmla="*/ 13 h 52"/>
                <a:gd name="T72" fmla="*/ 26 w 46"/>
                <a:gd name="T73" fmla="*/ 13 h 52"/>
                <a:gd name="T74" fmla="*/ 28 w 46"/>
                <a:gd name="T75" fmla="*/ 13 h 52"/>
                <a:gd name="T76" fmla="*/ 30 w 46"/>
                <a:gd name="T77" fmla="*/ 15 h 52"/>
                <a:gd name="T78" fmla="*/ 31 w 46"/>
                <a:gd name="T79" fmla="*/ 16 h 52"/>
                <a:gd name="T80" fmla="*/ 31 w 46"/>
                <a:gd name="T8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52">
                  <a:moveTo>
                    <a:pt x="42" y="27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1" y="24"/>
                    <a:pt x="42" y="23"/>
                    <a:pt x="43" y="23"/>
                  </a:cubicBezTo>
                  <a:cubicBezTo>
                    <a:pt x="44" y="21"/>
                    <a:pt x="44" y="18"/>
                    <a:pt x="44" y="16"/>
                  </a:cubicBezTo>
                  <a:cubicBezTo>
                    <a:pt x="44" y="13"/>
                    <a:pt x="44" y="11"/>
                    <a:pt x="43" y="9"/>
                  </a:cubicBezTo>
                  <a:cubicBezTo>
                    <a:pt x="41" y="6"/>
                    <a:pt x="39" y="4"/>
                    <a:pt x="36" y="2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8" y="52"/>
                    <a:pt x="31" y="52"/>
                    <a:pt x="33" y="51"/>
                  </a:cubicBezTo>
                  <a:cubicBezTo>
                    <a:pt x="35" y="51"/>
                    <a:pt x="36" y="50"/>
                    <a:pt x="38" y="49"/>
                  </a:cubicBezTo>
                  <a:cubicBezTo>
                    <a:pt x="40" y="48"/>
                    <a:pt x="42" y="46"/>
                    <a:pt x="44" y="44"/>
                  </a:cubicBezTo>
                  <a:cubicBezTo>
                    <a:pt x="45" y="42"/>
                    <a:pt x="46" y="39"/>
                    <a:pt x="46" y="36"/>
                  </a:cubicBezTo>
                  <a:cubicBezTo>
                    <a:pt x="46" y="35"/>
                    <a:pt x="46" y="34"/>
                    <a:pt x="45" y="32"/>
                  </a:cubicBezTo>
                  <a:cubicBezTo>
                    <a:pt x="45" y="31"/>
                    <a:pt x="44" y="29"/>
                    <a:pt x="42" y="27"/>
                  </a:cubicBezTo>
                  <a:moveTo>
                    <a:pt x="26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7" y="32"/>
                    <a:pt x="28" y="32"/>
                  </a:cubicBezTo>
                  <a:cubicBezTo>
                    <a:pt x="29" y="32"/>
                    <a:pt x="30" y="33"/>
                    <a:pt x="31" y="33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0" y="38"/>
                    <a:pt x="29" y="38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moveTo>
                    <a:pt x="31" y="17"/>
                  </a:moveTo>
                  <a:cubicBezTo>
                    <a:pt x="30" y="17"/>
                    <a:pt x="30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4"/>
                    <a:pt x="30" y="14"/>
                    <a:pt x="30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7375" y="4176"/>
              <a:ext cx="26" cy="34"/>
            </a:xfrm>
            <a:custGeom>
              <a:avLst/>
              <a:gdLst>
                <a:gd name="T0" fmla="*/ 9 w 26"/>
                <a:gd name="T1" fmla="*/ 0 h 34"/>
                <a:gd name="T2" fmla="*/ 8 w 26"/>
                <a:gd name="T3" fmla="*/ 0 h 34"/>
                <a:gd name="T4" fmla="*/ 0 w 26"/>
                <a:gd name="T5" fmla="*/ 0 h 34"/>
                <a:gd name="T6" fmla="*/ 0 w 26"/>
                <a:gd name="T7" fmla="*/ 34 h 34"/>
                <a:gd name="T8" fmla="*/ 26 w 26"/>
                <a:gd name="T9" fmla="*/ 34 h 34"/>
                <a:gd name="T10" fmla="*/ 26 w 26"/>
                <a:gd name="T11" fmla="*/ 26 h 34"/>
                <a:gd name="T12" fmla="*/ 9 w 26"/>
                <a:gd name="T13" fmla="*/ 26 h 34"/>
                <a:gd name="T14" fmla="*/ 9 w 2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9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26" y="34"/>
                  </a:lnTo>
                  <a:lnTo>
                    <a:pt x="26" y="26"/>
                  </a:lnTo>
                  <a:lnTo>
                    <a:pt x="9" y="26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7409" y="4176"/>
              <a:ext cx="10" cy="34"/>
            </a:xfrm>
            <a:custGeom>
              <a:avLst/>
              <a:gdLst>
                <a:gd name="T0" fmla="*/ 0 w 10"/>
                <a:gd name="T1" fmla="*/ 34 h 34"/>
                <a:gd name="T2" fmla="*/ 2 w 10"/>
                <a:gd name="T3" fmla="*/ 34 h 34"/>
                <a:gd name="T4" fmla="*/ 10 w 10"/>
                <a:gd name="T5" fmla="*/ 34 h 34"/>
                <a:gd name="T6" fmla="*/ 10 w 10"/>
                <a:gd name="T7" fmla="*/ 0 h 34"/>
                <a:gd name="T8" fmla="*/ 0 w 10"/>
                <a:gd name="T9" fmla="*/ 0 h 34"/>
                <a:gd name="T10" fmla="*/ 0 w 1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4">
                  <a:moveTo>
                    <a:pt x="0" y="34"/>
                  </a:moveTo>
                  <a:lnTo>
                    <a:pt x="2" y="34"/>
                  </a:lnTo>
                  <a:lnTo>
                    <a:pt x="10" y="3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427" y="4175"/>
              <a:ext cx="32" cy="36"/>
            </a:xfrm>
            <a:custGeom>
              <a:avLst/>
              <a:gdLst>
                <a:gd name="T0" fmla="*/ 47 w 49"/>
                <a:gd name="T1" fmla="*/ 43 h 54"/>
                <a:gd name="T2" fmla="*/ 40 w 49"/>
                <a:gd name="T3" fmla="*/ 35 h 54"/>
                <a:gd name="T4" fmla="*/ 38 w 49"/>
                <a:gd name="T5" fmla="*/ 37 h 54"/>
                <a:gd name="T6" fmla="*/ 33 w 49"/>
                <a:gd name="T7" fmla="*/ 40 h 54"/>
                <a:gd name="T8" fmla="*/ 28 w 49"/>
                <a:gd name="T9" fmla="*/ 41 h 54"/>
                <a:gd name="T10" fmla="*/ 21 w 49"/>
                <a:gd name="T11" fmla="*/ 40 h 54"/>
                <a:gd name="T12" fmla="*/ 15 w 49"/>
                <a:gd name="T13" fmla="*/ 35 h 54"/>
                <a:gd name="T14" fmla="*/ 13 w 49"/>
                <a:gd name="T15" fmla="*/ 27 h 54"/>
                <a:gd name="T16" fmla="*/ 13 w 49"/>
                <a:gd name="T17" fmla="*/ 27 h 54"/>
                <a:gd name="T18" fmla="*/ 13 w 49"/>
                <a:gd name="T19" fmla="*/ 27 h 54"/>
                <a:gd name="T20" fmla="*/ 17 w 49"/>
                <a:gd name="T21" fmla="*/ 18 h 54"/>
                <a:gd name="T22" fmla="*/ 21 w 49"/>
                <a:gd name="T23" fmla="*/ 15 h 54"/>
                <a:gd name="T24" fmla="*/ 28 w 49"/>
                <a:gd name="T25" fmla="*/ 13 h 54"/>
                <a:gd name="T26" fmla="*/ 33 w 49"/>
                <a:gd name="T27" fmla="*/ 14 h 54"/>
                <a:gd name="T28" fmla="*/ 38 w 49"/>
                <a:gd name="T29" fmla="*/ 17 h 54"/>
                <a:gd name="T30" fmla="*/ 39 w 49"/>
                <a:gd name="T31" fmla="*/ 19 h 54"/>
                <a:gd name="T32" fmla="*/ 49 w 49"/>
                <a:gd name="T33" fmla="*/ 10 h 54"/>
                <a:gd name="T34" fmla="*/ 47 w 49"/>
                <a:gd name="T35" fmla="*/ 8 h 54"/>
                <a:gd name="T36" fmla="*/ 28 w 49"/>
                <a:gd name="T37" fmla="*/ 0 h 54"/>
                <a:gd name="T38" fmla="*/ 15 w 49"/>
                <a:gd name="T39" fmla="*/ 2 h 54"/>
                <a:gd name="T40" fmla="*/ 4 w 49"/>
                <a:gd name="T41" fmla="*/ 13 h 54"/>
                <a:gd name="T42" fmla="*/ 0 w 49"/>
                <a:gd name="T43" fmla="*/ 27 h 54"/>
                <a:gd name="T44" fmla="*/ 0 w 49"/>
                <a:gd name="T45" fmla="*/ 27 h 54"/>
                <a:gd name="T46" fmla="*/ 0 w 49"/>
                <a:gd name="T47" fmla="*/ 27 h 54"/>
                <a:gd name="T48" fmla="*/ 2 w 49"/>
                <a:gd name="T49" fmla="*/ 37 h 54"/>
                <a:gd name="T50" fmla="*/ 10 w 49"/>
                <a:gd name="T51" fmla="*/ 49 h 54"/>
                <a:gd name="T52" fmla="*/ 28 w 49"/>
                <a:gd name="T53" fmla="*/ 54 h 54"/>
                <a:gd name="T54" fmla="*/ 38 w 49"/>
                <a:gd name="T55" fmla="*/ 52 h 54"/>
                <a:gd name="T56" fmla="*/ 47 w 49"/>
                <a:gd name="T57" fmla="*/ 46 h 54"/>
                <a:gd name="T58" fmla="*/ 49 w 49"/>
                <a:gd name="T59" fmla="*/ 45 h 54"/>
                <a:gd name="T60" fmla="*/ 47 w 49"/>
                <a:gd name="T6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54">
                  <a:moveTo>
                    <a:pt x="47" y="43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8"/>
                    <a:pt x="35" y="39"/>
                    <a:pt x="33" y="40"/>
                  </a:cubicBezTo>
                  <a:cubicBezTo>
                    <a:pt x="31" y="41"/>
                    <a:pt x="29" y="41"/>
                    <a:pt x="28" y="41"/>
                  </a:cubicBezTo>
                  <a:cubicBezTo>
                    <a:pt x="25" y="41"/>
                    <a:pt x="23" y="40"/>
                    <a:pt x="21" y="40"/>
                  </a:cubicBezTo>
                  <a:cubicBezTo>
                    <a:pt x="18" y="39"/>
                    <a:pt x="17" y="37"/>
                    <a:pt x="15" y="35"/>
                  </a:cubicBezTo>
                  <a:cubicBezTo>
                    <a:pt x="14" y="32"/>
                    <a:pt x="13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4"/>
                    <a:pt x="15" y="20"/>
                    <a:pt x="17" y="18"/>
                  </a:cubicBezTo>
                  <a:cubicBezTo>
                    <a:pt x="18" y="16"/>
                    <a:pt x="19" y="15"/>
                    <a:pt x="21" y="15"/>
                  </a:cubicBezTo>
                  <a:cubicBezTo>
                    <a:pt x="23" y="14"/>
                    <a:pt x="25" y="13"/>
                    <a:pt x="28" y="13"/>
                  </a:cubicBezTo>
                  <a:cubicBezTo>
                    <a:pt x="29" y="13"/>
                    <a:pt x="31" y="14"/>
                    <a:pt x="33" y="14"/>
                  </a:cubicBezTo>
                  <a:cubicBezTo>
                    <a:pt x="35" y="15"/>
                    <a:pt x="36" y="16"/>
                    <a:pt x="38" y="1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  <a:cubicBezTo>
                    <a:pt x="23" y="0"/>
                    <a:pt x="19" y="1"/>
                    <a:pt x="15" y="2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3" y="42"/>
                    <a:pt x="6" y="46"/>
                    <a:pt x="10" y="49"/>
                  </a:cubicBezTo>
                  <a:cubicBezTo>
                    <a:pt x="15" y="52"/>
                    <a:pt x="21" y="54"/>
                    <a:pt x="28" y="54"/>
                  </a:cubicBezTo>
                  <a:cubicBezTo>
                    <a:pt x="31" y="54"/>
                    <a:pt x="35" y="53"/>
                    <a:pt x="38" y="52"/>
                  </a:cubicBezTo>
                  <a:cubicBezTo>
                    <a:pt x="42" y="51"/>
                    <a:pt x="45" y="49"/>
                    <a:pt x="47" y="46"/>
                  </a:cubicBezTo>
                  <a:cubicBezTo>
                    <a:pt x="49" y="45"/>
                    <a:pt x="49" y="45"/>
                    <a:pt x="49" y="45"/>
                  </a:cubicBezTo>
                  <a:lnTo>
                    <a:pt x="4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170" y="4060"/>
              <a:ext cx="80" cy="105"/>
            </a:xfrm>
            <a:custGeom>
              <a:avLst/>
              <a:gdLst>
                <a:gd name="T0" fmla="*/ 116 w 122"/>
                <a:gd name="T1" fmla="*/ 0 h 158"/>
                <a:gd name="T2" fmla="*/ 85 w 122"/>
                <a:gd name="T3" fmla="*/ 0 h 158"/>
                <a:gd name="T4" fmla="*/ 85 w 122"/>
                <a:gd name="T5" fmla="*/ 49 h 158"/>
                <a:gd name="T6" fmla="*/ 73 w 122"/>
                <a:gd name="T7" fmla="*/ 43 h 158"/>
                <a:gd name="T8" fmla="*/ 58 w 122"/>
                <a:gd name="T9" fmla="*/ 40 h 158"/>
                <a:gd name="T10" fmla="*/ 35 w 122"/>
                <a:gd name="T11" fmla="*/ 44 h 158"/>
                <a:gd name="T12" fmla="*/ 21 w 122"/>
                <a:gd name="T13" fmla="*/ 52 h 158"/>
                <a:gd name="T14" fmla="*/ 6 w 122"/>
                <a:gd name="T15" fmla="*/ 71 h 158"/>
                <a:gd name="T16" fmla="*/ 0 w 122"/>
                <a:gd name="T17" fmla="*/ 99 h 158"/>
                <a:gd name="T18" fmla="*/ 5 w 122"/>
                <a:gd name="T19" fmla="*/ 123 h 158"/>
                <a:gd name="T20" fmla="*/ 26 w 122"/>
                <a:gd name="T21" fmla="*/ 149 h 158"/>
                <a:gd name="T22" fmla="*/ 58 w 122"/>
                <a:gd name="T23" fmla="*/ 158 h 158"/>
                <a:gd name="T24" fmla="*/ 79 w 122"/>
                <a:gd name="T25" fmla="*/ 154 h 158"/>
                <a:gd name="T26" fmla="*/ 87 w 122"/>
                <a:gd name="T27" fmla="*/ 149 h 158"/>
                <a:gd name="T28" fmla="*/ 88 w 122"/>
                <a:gd name="T29" fmla="*/ 155 h 158"/>
                <a:gd name="T30" fmla="*/ 122 w 122"/>
                <a:gd name="T31" fmla="*/ 155 h 158"/>
                <a:gd name="T32" fmla="*/ 122 w 122"/>
                <a:gd name="T33" fmla="*/ 0 h 158"/>
                <a:gd name="T34" fmla="*/ 116 w 122"/>
                <a:gd name="T35" fmla="*/ 0 h 158"/>
                <a:gd name="T36" fmla="*/ 38 w 122"/>
                <a:gd name="T37" fmla="*/ 89 h 158"/>
                <a:gd name="T38" fmla="*/ 47 w 122"/>
                <a:gd name="T39" fmla="*/ 79 h 158"/>
                <a:gd name="T40" fmla="*/ 60 w 122"/>
                <a:gd name="T41" fmla="*/ 75 h 158"/>
                <a:gd name="T42" fmla="*/ 77 w 122"/>
                <a:gd name="T43" fmla="*/ 81 h 158"/>
                <a:gd name="T44" fmla="*/ 82 w 122"/>
                <a:gd name="T45" fmla="*/ 89 h 158"/>
                <a:gd name="T46" fmla="*/ 84 w 122"/>
                <a:gd name="T47" fmla="*/ 99 h 158"/>
                <a:gd name="T48" fmla="*/ 82 w 122"/>
                <a:gd name="T49" fmla="*/ 109 h 158"/>
                <a:gd name="T50" fmla="*/ 73 w 122"/>
                <a:gd name="T51" fmla="*/ 119 h 158"/>
                <a:gd name="T52" fmla="*/ 60 w 122"/>
                <a:gd name="T53" fmla="*/ 123 h 158"/>
                <a:gd name="T54" fmla="*/ 43 w 122"/>
                <a:gd name="T55" fmla="*/ 117 h 158"/>
                <a:gd name="T56" fmla="*/ 38 w 122"/>
                <a:gd name="T57" fmla="*/ 109 h 158"/>
                <a:gd name="T58" fmla="*/ 37 w 122"/>
                <a:gd name="T59" fmla="*/ 99 h 158"/>
                <a:gd name="T60" fmla="*/ 38 w 122"/>
                <a:gd name="T6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2" h="158">
                  <a:moveTo>
                    <a:pt x="11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46"/>
                    <a:pt x="77" y="44"/>
                    <a:pt x="73" y="43"/>
                  </a:cubicBezTo>
                  <a:cubicBezTo>
                    <a:pt x="68" y="41"/>
                    <a:pt x="62" y="40"/>
                    <a:pt x="58" y="40"/>
                  </a:cubicBezTo>
                  <a:cubicBezTo>
                    <a:pt x="50" y="40"/>
                    <a:pt x="42" y="41"/>
                    <a:pt x="35" y="44"/>
                  </a:cubicBezTo>
                  <a:cubicBezTo>
                    <a:pt x="30" y="46"/>
                    <a:pt x="25" y="48"/>
                    <a:pt x="21" y="52"/>
                  </a:cubicBezTo>
                  <a:cubicBezTo>
                    <a:pt x="14" y="57"/>
                    <a:pt x="9" y="63"/>
                    <a:pt x="6" y="71"/>
                  </a:cubicBezTo>
                  <a:cubicBezTo>
                    <a:pt x="2" y="79"/>
                    <a:pt x="0" y="88"/>
                    <a:pt x="0" y="99"/>
                  </a:cubicBezTo>
                  <a:cubicBezTo>
                    <a:pt x="0" y="108"/>
                    <a:pt x="2" y="116"/>
                    <a:pt x="5" y="123"/>
                  </a:cubicBezTo>
                  <a:cubicBezTo>
                    <a:pt x="9" y="134"/>
                    <a:pt x="16" y="143"/>
                    <a:pt x="26" y="149"/>
                  </a:cubicBezTo>
                  <a:cubicBezTo>
                    <a:pt x="35" y="155"/>
                    <a:pt x="46" y="158"/>
                    <a:pt x="58" y="158"/>
                  </a:cubicBezTo>
                  <a:cubicBezTo>
                    <a:pt x="65" y="158"/>
                    <a:pt x="72" y="157"/>
                    <a:pt x="79" y="154"/>
                  </a:cubicBezTo>
                  <a:cubicBezTo>
                    <a:pt x="81" y="152"/>
                    <a:pt x="84" y="151"/>
                    <a:pt x="87" y="149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16" y="0"/>
                  </a:lnTo>
                  <a:close/>
                  <a:moveTo>
                    <a:pt x="38" y="89"/>
                  </a:moveTo>
                  <a:cubicBezTo>
                    <a:pt x="40" y="84"/>
                    <a:pt x="43" y="81"/>
                    <a:pt x="47" y="79"/>
                  </a:cubicBezTo>
                  <a:cubicBezTo>
                    <a:pt x="50" y="76"/>
                    <a:pt x="55" y="75"/>
                    <a:pt x="60" y="75"/>
                  </a:cubicBezTo>
                  <a:cubicBezTo>
                    <a:pt x="66" y="75"/>
                    <a:pt x="72" y="77"/>
                    <a:pt x="77" y="81"/>
                  </a:cubicBezTo>
                  <a:cubicBezTo>
                    <a:pt x="79" y="84"/>
                    <a:pt x="81" y="86"/>
                    <a:pt x="82" y="89"/>
                  </a:cubicBezTo>
                  <a:cubicBezTo>
                    <a:pt x="83" y="92"/>
                    <a:pt x="84" y="95"/>
                    <a:pt x="84" y="99"/>
                  </a:cubicBezTo>
                  <a:cubicBezTo>
                    <a:pt x="84" y="103"/>
                    <a:pt x="83" y="106"/>
                    <a:pt x="82" y="109"/>
                  </a:cubicBezTo>
                  <a:cubicBezTo>
                    <a:pt x="80" y="114"/>
                    <a:pt x="77" y="117"/>
                    <a:pt x="73" y="119"/>
                  </a:cubicBezTo>
                  <a:cubicBezTo>
                    <a:pt x="69" y="122"/>
                    <a:pt x="65" y="123"/>
                    <a:pt x="60" y="123"/>
                  </a:cubicBezTo>
                  <a:cubicBezTo>
                    <a:pt x="53" y="123"/>
                    <a:pt x="48" y="121"/>
                    <a:pt x="43" y="117"/>
                  </a:cubicBezTo>
                  <a:cubicBezTo>
                    <a:pt x="41" y="114"/>
                    <a:pt x="40" y="112"/>
                    <a:pt x="38" y="109"/>
                  </a:cubicBezTo>
                  <a:cubicBezTo>
                    <a:pt x="37" y="106"/>
                    <a:pt x="37" y="103"/>
                    <a:pt x="37" y="99"/>
                  </a:cubicBezTo>
                  <a:cubicBezTo>
                    <a:pt x="37" y="95"/>
                    <a:pt x="37" y="92"/>
                    <a:pt x="38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249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8 w 121"/>
                <a:gd name="T9" fmla="*/ 0 h 118"/>
                <a:gd name="T10" fmla="*/ 58 w 121"/>
                <a:gd name="T11" fmla="*/ 0 h 118"/>
                <a:gd name="T12" fmla="*/ 58 w 121"/>
                <a:gd name="T13" fmla="*/ 0 h 118"/>
                <a:gd name="T14" fmla="*/ 58 w 121"/>
                <a:gd name="T15" fmla="*/ 0 h 118"/>
                <a:gd name="T16" fmla="*/ 35 w 121"/>
                <a:gd name="T17" fmla="*/ 4 h 118"/>
                <a:gd name="T18" fmla="*/ 10 w 121"/>
                <a:gd name="T19" fmla="*/ 24 h 118"/>
                <a:gd name="T20" fmla="*/ 2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2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2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0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2" y="6"/>
                    <a:pt x="79" y="4"/>
                    <a:pt x="75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2" y="1"/>
                    <a:pt x="35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6" y="28"/>
                    <a:pt x="4" y="34"/>
                    <a:pt x="2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2" y="99"/>
                  </a:cubicBezTo>
                  <a:cubicBezTo>
                    <a:pt x="18" y="106"/>
                    <a:pt x="24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7" y="118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3" y="116"/>
                    <a:pt x="79" y="114"/>
                    <a:pt x="84" y="111"/>
                  </a:cubicBezTo>
                  <a:cubicBezTo>
                    <a:pt x="85" y="110"/>
                    <a:pt x="85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0" y="35"/>
                    <a:pt x="55" y="34"/>
                    <a:pt x="61" y="34"/>
                  </a:cubicBezTo>
                  <a:cubicBezTo>
                    <a:pt x="65" y="34"/>
                    <a:pt x="68" y="35"/>
                    <a:pt x="71" y="36"/>
                  </a:cubicBezTo>
                  <a:cubicBezTo>
                    <a:pt x="73" y="37"/>
                    <a:pt x="75" y="38"/>
                    <a:pt x="77" y="40"/>
                  </a:cubicBezTo>
                  <a:cubicBezTo>
                    <a:pt x="79" y="42"/>
                    <a:pt x="81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2" y="71"/>
                    <a:pt x="81" y="73"/>
                    <a:pt x="80" y="75"/>
                  </a:cubicBezTo>
                  <a:cubicBezTo>
                    <a:pt x="78" y="78"/>
                    <a:pt x="75" y="80"/>
                    <a:pt x="72" y="82"/>
                  </a:cubicBezTo>
                  <a:cubicBezTo>
                    <a:pt x="69" y="83"/>
                    <a:pt x="65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6" y="81"/>
                    <a:pt x="43" y="78"/>
                    <a:pt x="40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327" y="4069"/>
              <a:ext cx="58" cy="95"/>
            </a:xfrm>
            <a:custGeom>
              <a:avLst/>
              <a:gdLst>
                <a:gd name="T0" fmla="*/ 78 w 88"/>
                <a:gd name="T1" fmla="*/ 104 h 144"/>
                <a:gd name="T2" fmla="*/ 72 w 88"/>
                <a:gd name="T3" fmla="*/ 107 h 144"/>
                <a:gd name="T4" fmla="*/ 67 w 88"/>
                <a:gd name="T5" fmla="*/ 109 h 144"/>
                <a:gd name="T6" fmla="*/ 62 w 88"/>
                <a:gd name="T7" fmla="*/ 110 h 144"/>
                <a:gd name="T8" fmla="*/ 59 w 88"/>
                <a:gd name="T9" fmla="*/ 109 h 144"/>
                <a:gd name="T10" fmla="*/ 57 w 88"/>
                <a:gd name="T11" fmla="*/ 108 h 144"/>
                <a:gd name="T12" fmla="*/ 56 w 88"/>
                <a:gd name="T13" fmla="*/ 106 h 144"/>
                <a:gd name="T14" fmla="*/ 55 w 88"/>
                <a:gd name="T15" fmla="*/ 101 h 144"/>
                <a:gd name="T16" fmla="*/ 55 w 88"/>
                <a:gd name="T17" fmla="*/ 63 h 144"/>
                <a:gd name="T18" fmla="*/ 83 w 88"/>
                <a:gd name="T19" fmla="*/ 63 h 144"/>
                <a:gd name="T20" fmla="*/ 83 w 88"/>
                <a:gd name="T21" fmla="*/ 30 h 144"/>
                <a:gd name="T22" fmla="*/ 55 w 88"/>
                <a:gd name="T23" fmla="*/ 30 h 144"/>
                <a:gd name="T24" fmla="*/ 55 w 88"/>
                <a:gd name="T25" fmla="*/ 0 h 144"/>
                <a:gd name="T26" fmla="*/ 49 w 88"/>
                <a:gd name="T27" fmla="*/ 1 h 144"/>
                <a:gd name="T28" fmla="*/ 19 w 88"/>
                <a:gd name="T29" fmla="*/ 4 h 144"/>
                <a:gd name="T30" fmla="*/ 19 w 88"/>
                <a:gd name="T31" fmla="*/ 30 h 144"/>
                <a:gd name="T32" fmla="*/ 0 w 88"/>
                <a:gd name="T33" fmla="*/ 30 h 144"/>
                <a:gd name="T34" fmla="*/ 0 w 88"/>
                <a:gd name="T35" fmla="*/ 63 h 144"/>
                <a:gd name="T36" fmla="*/ 19 w 88"/>
                <a:gd name="T37" fmla="*/ 63 h 144"/>
                <a:gd name="T38" fmla="*/ 19 w 88"/>
                <a:gd name="T39" fmla="*/ 101 h 144"/>
                <a:gd name="T40" fmla="*/ 21 w 88"/>
                <a:gd name="T41" fmla="*/ 119 h 144"/>
                <a:gd name="T42" fmla="*/ 27 w 88"/>
                <a:gd name="T43" fmla="*/ 130 h 144"/>
                <a:gd name="T44" fmla="*/ 41 w 88"/>
                <a:gd name="T45" fmla="*/ 140 h 144"/>
                <a:gd name="T46" fmla="*/ 59 w 88"/>
                <a:gd name="T47" fmla="*/ 144 h 144"/>
                <a:gd name="T48" fmla="*/ 61 w 88"/>
                <a:gd name="T49" fmla="*/ 144 h 144"/>
                <a:gd name="T50" fmla="*/ 61 w 88"/>
                <a:gd name="T51" fmla="*/ 144 h 144"/>
                <a:gd name="T52" fmla="*/ 61 w 88"/>
                <a:gd name="T53" fmla="*/ 144 h 144"/>
                <a:gd name="T54" fmla="*/ 72 w 88"/>
                <a:gd name="T55" fmla="*/ 142 h 144"/>
                <a:gd name="T56" fmla="*/ 84 w 88"/>
                <a:gd name="T57" fmla="*/ 139 h 144"/>
                <a:gd name="T58" fmla="*/ 88 w 88"/>
                <a:gd name="T59" fmla="*/ 137 h 144"/>
                <a:gd name="T60" fmla="*/ 78 w 88"/>
                <a:gd name="T61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44">
                  <a:moveTo>
                    <a:pt x="78" y="104"/>
                  </a:moveTo>
                  <a:cubicBezTo>
                    <a:pt x="72" y="107"/>
                    <a:pt x="72" y="107"/>
                    <a:pt x="72" y="107"/>
                  </a:cubicBezTo>
                  <a:cubicBezTo>
                    <a:pt x="70" y="108"/>
                    <a:pt x="69" y="109"/>
                    <a:pt x="67" y="109"/>
                  </a:cubicBezTo>
                  <a:cubicBezTo>
                    <a:pt x="65" y="110"/>
                    <a:pt x="64" y="110"/>
                    <a:pt x="62" y="110"/>
                  </a:cubicBezTo>
                  <a:cubicBezTo>
                    <a:pt x="61" y="110"/>
                    <a:pt x="60" y="110"/>
                    <a:pt x="59" y="109"/>
                  </a:cubicBezTo>
                  <a:cubicBezTo>
                    <a:pt x="58" y="109"/>
                    <a:pt x="58" y="109"/>
                    <a:pt x="57" y="108"/>
                  </a:cubicBezTo>
                  <a:cubicBezTo>
                    <a:pt x="57" y="108"/>
                    <a:pt x="56" y="107"/>
                    <a:pt x="56" y="106"/>
                  </a:cubicBezTo>
                  <a:cubicBezTo>
                    <a:pt x="55" y="105"/>
                    <a:pt x="55" y="103"/>
                    <a:pt x="55" y="10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9" y="108"/>
                    <a:pt x="20" y="114"/>
                    <a:pt x="21" y="119"/>
                  </a:cubicBezTo>
                  <a:cubicBezTo>
                    <a:pt x="23" y="123"/>
                    <a:pt x="25" y="127"/>
                    <a:pt x="27" y="130"/>
                  </a:cubicBezTo>
                  <a:cubicBezTo>
                    <a:pt x="31" y="134"/>
                    <a:pt x="35" y="138"/>
                    <a:pt x="41" y="140"/>
                  </a:cubicBezTo>
                  <a:cubicBezTo>
                    <a:pt x="46" y="143"/>
                    <a:pt x="52" y="144"/>
                    <a:pt x="59" y="144"/>
                  </a:cubicBezTo>
                  <a:cubicBezTo>
                    <a:pt x="59" y="144"/>
                    <a:pt x="60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5" y="144"/>
                    <a:pt x="69" y="143"/>
                    <a:pt x="72" y="142"/>
                  </a:cubicBezTo>
                  <a:cubicBezTo>
                    <a:pt x="76" y="142"/>
                    <a:pt x="80" y="140"/>
                    <a:pt x="84" y="139"/>
                  </a:cubicBezTo>
                  <a:cubicBezTo>
                    <a:pt x="88" y="137"/>
                    <a:pt x="88" y="137"/>
                    <a:pt x="88" y="137"/>
                  </a:cubicBezTo>
                  <a:lnTo>
                    <a:pt x="78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7377" y="4087"/>
              <a:ext cx="80" cy="78"/>
            </a:xfrm>
            <a:custGeom>
              <a:avLst/>
              <a:gdLst>
                <a:gd name="T0" fmla="*/ 86 w 121"/>
                <a:gd name="T1" fmla="*/ 3 h 118"/>
                <a:gd name="T2" fmla="*/ 86 w 121"/>
                <a:gd name="T3" fmla="*/ 8 h 118"/>
                <a:gd name="T4" fmla="*/ 86 w 121"/>
                <a:gd name="T5" fmla="*/ 9 h 118"/>
                <a:gd name="T6" fmla="*/ 75 w 121"/>
                <a:gd name="T7" fmla="*/ 3 h 118"/>
                <a:gd name="T8" fmla="*/ 59 w 121"/>
                <a:gd name="T9" fmla="*/ 0 h 118"/>
                <a:gd name="T10" fmla="*/ 59 w 121"/>
                <a:gd name="T11" fmla="*/ 0 h 118"/>
                <a:gd name="T12" fmla="*/ 59 w 121"/>
                <a:gd name="T13" fmla="*/ 0 h 118"/>
                <a:gd name="T14" fmla="*/ 58 w 121"/>
                <a:gd name="T15" fmla="*/ 0 h 118"/>
                <a:gd name="T16" fmla="*/ 36 w 121"/>
                <a:gd name="T17" fmla="*/ 4 h 118"/>
                <a:gd name="T18" fmla="*/ 10 w 121"/>
                <a:gd name="T19" fmla="*/ 24 h 118"/>
                <a:gd name="T20" fmla="*/ 3 w 121"/>
                <a:gd name="T21" fmla="*/ 40 h 118"/>
                <a:gd name="T22" fmla="*/ 0 w 121"/>
                <a:gd name="T23" fmla="*/ 59 h 118"/>
                <a:gd name="T24" fmla="*/ 4 w 121"/>
                <a:gd name="T25" fmla="*/ 84 h 118"/>
                <a:gd name="T26" fmla="*/ 13 w 121"/>
                <a:gd name="T27" fmla="*/ 99 h 118"/>
                <a:gd name="T28" fmla="*/ 32 w 121"/>
                <a:gd name="T29" fmla="*/ 114 h 118"/>
                <a:gd name="T30" fmla="*/ 57 w 121"/>
                <a:gd name="T31" fmla="*/ 118 h 118"/>
                <a:gd name="T32" fmla="*/ 58 w 121"/>
                <a:gd name="T33" fmla="*/ 118 h 118"/>
                <a:gd name="T34" fmla="*/ 58 w 121"/>
                <a:gd name="T35" fmla="*/ 118 h 118"/>
                <a:gd name="T36" fmla="*/ 58 w 121"/>
                <a:gd name="T37" fmla="*/ 118 h 118"/>
                <a:gd name="T38" fmla="*/ 68 w 121"/>
                <a:gd name="T39" fmla="*/ 117 h 118"/>
                <a:gd name="T40" fmla="*/ 84 w 121"/>
                <a:gd name="T41" fmla="*/ 111 h 118"/>
                <a:gd name="T42" fmla="*/ 86 w 121"/>
                <a:gd name="T43" fmla="*/ 109 h 118"/>
                <a:gd name="T44" fmla="*/ 87 w 121"/>
                <a:gd name="T45" fmla="*/ 115 h 118"/>
                <a:gd name="T46" fmla="*/ 121 w 121"/>
                <a:gd name="T47" fmla="*/ 115 h 118"/>
                <a:gd name="T48" fmla="*/ 121 w 121"/>
                <a:gd name="T49" fmla="*/ 3 h 118"/>
                <a:gd name="T50" fmla="*/ 86 w 121"/>
                <a:gd name="T51" fmla="*/ 3 h 118"/>
                <a:gd name="T52" fmla="*/ 38 w 121"/>
                <a:gd name="T53" fmla="*/ 48 h 118"/>
                <a:gd name="T54" fmla="*/ 47 w 121"/>
                <a:gd name="T55" fmla="*/ 38 h 118"/>
                <a:gd name="T56" fmla="*/ 61 w 121"/>
                <a:gd name="T57" fmla="*/ 34 h 118"/>
                <a:gd name="T58" fmla="*/ 71 w 121"/>
                <a:gd name="T59" fmla="*/ 36 h 118"/>
                <a:gd name="T60" fmla="*/ 77 w 121"/>
                <a:gd name="T61" fmla="*/ 40 h 118"/>
                <a:gd name="T62" fmla="*/ 83 w 121"/>
                <a:gd name="T63" fmla="*/ 48 h 118"/>
                <a:gd name="T64" fmla="*/ 85 w 121"/>
                <a:gd name="T65" fmla="*/ 59 h 118"/>
                <a:gd name="T66" fmla="*/ 83 w 121"/>
                <a:gd name="T67" fmla="*/ 69 h 118"/>
                <a:gd name="T68" fmla="*/ 80 w 121"/>
                <a:gd name="T69" fmla="*/ 75 h 118"/>
                <a:gd name="T70" fmla="*/ 73 w 121"/>
                <a:gd name="T71" fmla="*/ 82 h 118"/>
                <a:gd name="T72" fmla="*/ 61 w 121"/>
                <a:gd name="T73" fmla="*/ 84 h 118"/>
                <a:gd name="T74" fmla="*/ 51 w 121"/>
                <a:gd name="T75" fmla="*/ 82 h 118"/>
                <a:gd name="T76" fmla="*/ 41 w 121"/>
                <a:gd name="T77" fmla="*/ 74 h 118"/>
                <a:gd name="T78" fmla="*/ 36 w 121"/>
                <a:gd name="T79" fmla="*/ 59 h 118"/>
                <a:gd name="T80" fmla="*/ 38 w 121"/>
                <a:gd name="T8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118">
                  <a:moveTo>
                    <a:pt x="86" y="3"/>
                  </a:move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3" y="6"/>
                    <a:pt x="79" y="4"/>
                    <a:pt x="75" y="3"/>
                  </a:cubicBezTo>
                  <a:cubicBezTo>
                    <a:pt x="70" y="1"/>
                    <a:pt x="64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0" y="0"/>
                    <a:pt x="43" y="1"/>
                    <a:pt x="36" y="4"/>
                  </a:cubicBezTo>
                  <a:cubicBezTo>
                    <a:pt x="25" y="8"/>
                    <a:pt x="16" y="14"/>
                    <a:pt x="10" y="24"/>
                  </a:cubicBezTo>
                  <a:cubicBezTo>
                    <a:pt x="7" y="28"/>
                    <a:pt x="4" y="34"/>
                    <a:pt x="3" y="40"/>
                  </a:cubicBezTo>
                  <a:cubicBezTo>
                    <a:pt x="1" y="45"/>
                    <a:pt x="0" y="52"/>
                    <a:pt x="0" y="59"/>
                  </a:cubicBezTo>
                  <a:cubicBezTo>
                    <a:pt x="0" y="68"/>
                    <a:pt x="1" y="77"/>
                    <a:pt x="4" y="84"/>
                  </a:cubicBezTo>
                  <a:cubicBezTo>
                    <a:pt x="6" y="90"/>
                    <a:pt x="9" y="95"/>
                    <a:pt x="13" y="99"/>
                  </a:cubicBezTo>
                  <a:cubicBezTo>
                    <a:pt x="18" y="106"/>
                    <a:pt x="25" y="110"/>
                    <a:pt x="32" y="114"/>
                  </a:cubicBezTo>
                  <a:cubicBezTo>
                    <a:pt x="40" y="117"/>
                    <a:pt x="48" y="118"/>
                    <a:pt x="57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61" y="118"/>
                    <a:pt x="65" y="118"/>
                    <a:pt x="68" y="117"/>
                  </a:cubicBezTo>
                  <a:cubicBezTo>
                    <a:pt x="74" y="116"/>
                    <a:pt x="79" y="114"/>
                    <a:pt x="84" y="111"/>
                  </a:cubicBezTo>
                  <a:cubicBezTo>
                    <a:pt x="85" y="110"/>
                    <a:pt x="86" y="109"/>
                    <a:pt x="86" y="109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3"/>
                    <a:pt x="121" y="3"/>
                    <a:pt x="121" y="3"/>
                  </a:cubicBezTo>
                  <a:lnTo>
                    <a:pt x="86" y="3"/>
                  </a:lnTo>
                  <a:close/>
                  <a:moveTo>
                    <a:pt x="38" y="48"/>
                  </a:moveTo>
                  <a:cubicBezTo>
                    <a:pt x="40" y="43"/>
                    <a:pt x="43" y="40"/>
                    <a:pt x="47" y="38"/>
                  </a:cubicBezTo>
                  <a:cubicBezTo>
                    <a:pt x="51" y="35"/>
                    <a:pt x="56" y="34"/>
                    <a:pt x="61" y="34"/>
                  </a:cubicBezTo>
                  <a:cubicBezTo>
                    <a:pt x="65" y="34"/>
                    <a:pt x="69" y="35"/>
                    <a:pt x="71" y="36"/>
                  </a:cubicBezTo>
                  <a:cubicBezTo>
                    <a:pt x="74" y="37"/>
                    <a:pt x="76" y="38"/>
                    <a:pt x="77" y="40"/>
                  </a:cubicBezTo>
                  <a:cubicBezTo>
                    <a:pt x="80" y="42"/>
                    <a:pt x="82" y="45"/>
                    <a:pt x="83" y="48"/>
                  </a:cubicBezTo>
                  <a:cubicBezTo>
                    <a:pt x="84" y="52"/>
                    <a:pt x="85" y="55"/>
                    <a:pt x="85" y="59"/>
                  </a:cubicBezTo>
                  <a:cubicBezTo>
                    <a:pt x="85" y="62"/>
                    <a:pt x="84" y="66"/>
                    <a:pt x="83" y="69"/>
                  </a:cubicBezTo>
                  <a:cubicBezTo>
                    <a:pt x="83" y="71"/>
                    <a:pt x="82" y="73"/>
                    <a:pt x="80" y="75"/>
                  </a:cubicBezTo>
                  <a:cubicBezTo>
                    <a:pt x="78" y="78"/>
                    <a:pt x="76" y="80"/>
                    <a:pt x="73" y="82"/>
                  </a:cubicBezTo>
                  <a:cubicBezTo>
                    <a:pt x="69" y="83"/>
                    <a:pt x="66" y="84"/>
                    <a:pt x="61" y="84"/>
                  </a:cubicBezTo>
                  <a:cubicBezTo>
                    <a:pt x="57" y="84"/>
                    <a:pt x="54" y="84"/>
                    <a:pt x="51" y="82"/>
                  </a:cubicBezTo>
                  <a:cubicBezTo>
                    <a:pt x="47" y="81"/>
                    <a:pt x="43" y="78"/>
                    <a:pt x="41" y="74"/>
                  </a:cubicBezTo>
                  <a:cubicBezTo>
                    <a:pt x="38" y="70"/>
                    <a:pt x="36" y="65"/>
                    <a:pt x="36" y="59"/>
                  </a:cubicBezTo>
                  <a:cubicBezTo>
                    <a:pt x="36" y="55"/>
                    <a:pt x="37" y="51"/>
                    <a:pt x="38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885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821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91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885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853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821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6789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917" y="4068"/>
              <a:ext cx="22" cy="15"/>
            </a:xfrm>
            <a:custGeom>
              <a:avLst/>
              <a:gdLst>
                <a:gd name="T0" fmla="*/ 11 w 33"/>
                <a:gd name="T1" fmla="*/ 6 h 22"/>
                <a:gd name="T2" fmla="*/ 0 w 33"/>
                <a:gd name="T3" fmla="*/ 0 h 22"/>
                <a:gd name="T4" fmla="*/ 0 w 33"/>
                <a:gd name="T5" fmla="*/ 22 h 22"/>
                <a:gd name="T6" fmla="*/ 33 w 33"/>
                <a:gd name="T7" fmla="*/ 22 h 22"/>
                <a:gd name="T8" fmla="*/ 11 w 33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2">
                  <a:moveTo>
                    <a:pt x="11" y="6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7" y="16"/>
                    <a:pt x="19" y="11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853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6789" y="4060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6757" y="408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740" y="4074"/>
              <a:ext cx="10" cy="9"/>
            </a:xfrm>
            <a:custGeom>
              <a:avLst/>
              <a:gdLst>
                <a:gd name="T0" fmla="*/ 0 w 16"/>
                <a:gd name="T1" fmla="*/ 13 h 13"/>
                <a:gd name="T2" fmla="*/ 16 w 16"/>
                <a:gd name="T3" fmla="*/ 13 h 13"/>
                <a:gd name="T4" fmla="*/ 16 w 16"/>
                <a:gd name="T5" fmla="*/ 0 h 13"/>
                <a:gd name="T6" fmla="*/ 0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4"/>
                    <a:pt x="4" y="8"/>
                    <a:pt x="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6727" y="4117"/>
              <a:ext cx="23" cy="13"/>
            </a:xfrm>
            <a:custGeom>
              <a:avLst/>
              <a:gdLst>
                <a:gd name="T0" fmla="*/ 35 w 35"/>
                <a:gd name="T1" fmla="*/ 0 h 20"/>
                <a:gd name="T2" fmla="*/ 1 w 35"/>
                <a:gd name="T3" fmla="*/ 0 h 20"/>
                <a:gd name="T4" fmla="*/ 0 w 35"/>
                <a:gd name="T5" fmla="*/ 20 h 20"/>
                <a:gd name="T6" fmla="*/ 35 w 35"/>
                <a:gd name="T7" fmla="*/ 20 h 20"/>
                <a:gd name="T8" fmla="*/ 35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3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789" y="4117"/>
              <a:ext cx="25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949" y="4117"/>
              <a:ext cx="2" cy="13"/>
            </a:xfrm>
            <a:custGeom>
              <a:avLst/>
              <a:gdLst>
                <a:gd name="T0" fmla="*/ 0 w 4"/>
                <a:gd name="T1" fmla="*/ 20 h 20"/>
                <a:gd name="T2" fmla="*/ 4 w 4"/>
                <a:gd name="T3" fmla="*/ 20 h 20"/>
                <a:gd name="T4" fmla="*/ 4 w 4"/>
                <a:gd name="T5" fmla="*/ 0 h 20"/>
                <a:gd name="T6" fmla="*/ 0 w 4"/>
                <a:gd name="T7" fmla="*/ 0 h 20"/>
                <a:gd name="T8" fmla="*/ 0 w 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13"/>
                    <a:pt x="4" y="6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6885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6885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6853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820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6757" y="4196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789" y="4167"/>
              <a:ext cx="26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6757" y="4167"/>
              <a:ext cx="25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691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6853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6820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6789" y="4139"/>
              <a:ext cx="2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57" y="4139"/>
              <a:ext cx="25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6730" y="4139"/>
              <a:ext cx="20" cy="22"/>
            </a:xfrm>
            <a:custGeom>
              <a:avLst/>
              <a:gdLst>
                <a:gd name="T0" fmla="*/ 0 w 30"/>
                <a:gd name="T1" fmla="*/ 1 h 34"/>
                <a:gd name="T2" fmla="*/ 0 w 30"/>
                <a:gd name="T3" fmla="*/ 34 h 34"/>
                <a:gd name="T4" fmla="*/ 30 w 30"/>
                <a:gd name="T5" fmla="*/ 34 h 34"/>
                <a:gd name="T6" fmla="*/ 30 w 30"/>
                <a:gd name="T7" fmla="*/ 0 h 34"/>
                <a:gd name="T8" fmla="*/ 0 w 30"/>
                <a:gd name="T9" fmla="*/ 0 h 34"/>
                <a:gd name="T10" fmla="*/ 0 w 30"/>
                <a:gd name="T1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0" y="1"/>
                  </a:moveTo>
                  <a:cubicBezTo>
                    <a:pt x="0" y="12"/>
                    <a:pt x="0" y="23"/>
                    <a:pt x="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730" y="4167"/>
              <a:ext cx="20" cy="23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6730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6730" y="4223"/>
              <a:ext cx="20" cy="1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24 h 24"/>
                <a:gd name="T4" fmla="*/ 30 w 30"/>
                <a:gd name="T5" fmla="*/ 0 h 24"/>
                <a:gd name="T6" fmla="*/ 0 w 30"/>
                <a:gd name="T7" fmla="*/ 0 h 24"/>
                <a:gd name="T8" fmla="*/ 0 w 30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6757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2" y="24"/>
                    <a:pt x="26" y="24"/>
                    <a:pt x="38" y="24"/>
                  </a:cubicBezTo>
                  <a:cubicBezTo>
                    <a:pt x="38" y="17"/>
                    <a:pt x="38" y="9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6858" y="4223"/>
              <a:ext cx="20" cy="17"/>
            </a:xfrm>
            <a:custGeom>
              <a:avLst/>
              <a:gdLst>
                <a:gd name="T0" fmla="*/ 0 w 30"/>
                <a:gd name="T1" fmla="*/ 25 h 25"/>
                <a:gd name="T2" fmla="*/ 30 w 30"/>
                <a:gd name="T3" fmla="*/ 24 h 25"/>
                <a:gd name="T4" fmla="*/ 30 w 30"/>
                <a:gd name="T5" fmla="*/ 0 h 25"/>
                <a:gd name="T6" fmla="*/ 0 w 30"/>
                <a:gd name="T7" fmla="*/ 0 h 25"/>
                <a:gd name="T8" fmla="*/ 0 w 3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0" y="25"/>
                  </a:moveTo>
                  <a:cubicBezTo>
                    <a:pt x="10" y="24"/>
                    <a:pt x="20" y="24"/>
                    <a:pt x="30" y="2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17"/>
                    <a:pt x="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6858" y="4196"/>
              <a:ext cx="20" cy="22"/>
            </a:xfrm>
            <a:custGeom>
              <a:avLst/>
              <a:gdLst>
                <a:gd name="T0" fmla="*/ 0 w 30"/>
                <a:gd name="T1" fmla="*/ 34 h 34"/>
                <a:gd name="T2" fmla="*/ 30 w 30"/>
                <a:gd name="T3" fmla="*/ 34 h 34"/>
                <a:gd name="T4" fmla="*/ 30 w 30"/>
                <a:gd name="T5" fmla="*/ 0 h 34"/>
                <a:gd name="T6" fmla="*/ 0 w 30"/>
                <a:gd name="T7" fmla="*/ 0 h 34"/>
                <a:gd name="T8" fmla="*/ 0 w 30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4">
                  <a:moveTo>
                    <a:pt x="0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23"/>
                    <a:pt x="0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885" y="4223"/>
              <a:ext cx="25" cy="16"/>
            </a:xfrm>
            <a:custGeom>
              <a:avLst/>
              <a:gdLst>
                <a:gd name="T0" fmla="*/ 0 w 38"/>
                <a:gd name="T1" fmla="*/ 24 h 24"/>
                <a:gd name="T2" fmla="*/ 38 w 38"/>
                <a:gd name="T3" fmla="*/ 24 h 24"/>
                <a:gd name="T4" fmla="*/ 38 w 38"/>
                <a:gd name="T5" fmla="*/ 0 h 24"/>
                <a:gd name="T6" fmla="*/ 0 w 38"/>
                <a:gd name="T7" fmla="*/ 0 h 24"/>
                <a:gd name="T8" fmla="*/ 0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0" y="24"/>
                  </a:moveTo>
                  <a:cubicBezTo>
                    <a:pt x="13" y="24"/>
                    <a:pt x="25" y="24"/>
                    <a:pt x="38" y="2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927" y="4223"/>
              <a:ext cx="15" cy="15"/>
            </a:xfrm>
            <a:custGeom>
              <a:avLst/>
              <a:gdLst>
                <a:gd name="T0" fmla="*/ 22 w 22"/>
                <a:gd name="T1" fmla="*/ 0 h 22"/>
                <a:gd name="T2" fmla="*/ 0 w 22"/>
                <a:gd name="T3" fmla="*/ 0 h 22"/>
                <a:gd name="T4" fmla="*/ 2 w 22"/>
                <a:gd name="T5" fmla="*/ 6 h 22"/>
                <a:gd name="T6" fmla="*/ 22 w 22"/>
                <a:gd name="T7" fmla="*/ 22 h 22"/>
                <a:gd name="T8" fmla="*/ 22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6" y="12"/>
                    <a:pt x="13" y="19"/>
                    <a:pt x="22" y="22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949" y="4223"/>
              <a:ext cx="24" cy="16"/>
            </a:xfrm>
            <a:custGeom>
              <a:avLst/>
              <a:gdLst>
                <a:gd name="T0" fmla="*/ 0 w 36"/>
                <a:gd name="T1" fmla="*/ 0 h 24"/>
                <a:gd name="T2" fmla="*/ 0 w 36"/>
                <a:gd name="T3" fmla="*/ 24 h 24"/>
                <a:gd name="T4" fmla="*/ 7 w 36"/>
                <a:gd name="T5" fmla="*/ 24 h 24"/>
                <a:gd name="T6" fmla="*/ 36 w 36"/>
                <a:gd name="T7" fmla="*/ 0 h 24"/>
                <a:gd name="T8" fmla="*/ 0 w 3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5" y="24"/>
                    <a:pt x="7" y="24"/>
                  </a:cubicBezTo>
                  <a:cubicBezTo>
                    <a:pt x="23" y="23"/>
                    <a:pt x="32" y="13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955" y="4210"/>
              <a:ext cx="19" cy="8"/>
            </a:xfrm>
            <a:custGeom>
              <a:avLst/>
              <a:gdLst>
                <a:gd name="T0" fmla="*/ 29 w 29"/>
                <a:gd name="T1" fmla="*/ 0 h 13"/>
                <a:gd name="T2" fmla="*/ 1 w 29"/>
                <a:gd name="T3" fmla="*/ 0 h 13"/>
                <a:gd name="T4" fmla="*/ 2 w 29"/>
                <a:gd name="T5" fmla="*/ 13 h 13"/>
                <a:gd name="T6" fmla="*/ 29 w 29"/>
                <a:gd name="T7" fmla="*/ 13 h 13"/>
                <a:gd name="T8" fmla="*/ 29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2" y="8"/>
                    <a:pt x="2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923" y="4196"/>
              <a:ext cx="19" cy="22"/>
            </a:xfrm>
            <a:custGeom>
              <a:avLst/>
              <a:gdLst>
                <a:gd name="T0" fmla="*/ 29 w 29"/>
                <a:gd name="T1" fmla="*/ 0 h 34"/>
                <a:gd name="T2" fmla="*/ 0 w 29"/>
                <a:gd name="T3" fmla="*/ 0 h 34"/>
                <a:gd name="T4" fmla="*/ 0 w 29"/>
                <a:gd name="T5" fmla="*/ 5 h 34"/>
                <a:gd name="T6" fmla="*/ 4 w 29"/>
                <a:gd name="T7" fmla="*/ 34 h 34"/>
                <a:gd name="T8" fmla="*/ 29 w 29"/>
                <a:gd name="T9" fmla="*/ 34 h 34"/>
                <a:gd name="T10" fmla="*/ 29 w 2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15"/>
                    <a:pt x="2" y="25"/>
                    <a:pt x="4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917" y="4167"/>
              <a:ext cx="25" cy="23"/>
            </a:xfrm>
            <a:custGeom>
              <a:avLst/>
              <a:gdLst>
                <a:gd name="T0" fmla="*/ 38 w 38"/>
                <a:gd name="T1" fmla="*/ 0 h 34"/>
                <a:gd name="T2" fmla="*/ 0 w 38"/>
                <a:gd name="T3" fmla="*/ 0 h 34"/>
                <a:gd name="T4" fmla="*/ 0 w 38"/>
                <a:gd name="T5" fmla="*/ 19 h 34"/>
                <a:gd name="T6" fmla="*/ 1 w 38"/>
                <a:gd name="T7" fmla="*/ 19 h 34"/>
                <a:gd name="T8" fmla="*/ 10 w 38"/>
                <a:gd name="T9" fmla="*/ 34 h 34"/>
                <a:gd name="T10" fmla="*/ 38 w 38"/>
                <a:gd name="T11" fmla="*/ 34 h 34"/>
                <a:gd name="T12" fmla="*/ 3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8" y="19"/>
                    <a:pt x="9" y="26"/>
                    <a:pt x="10" y="34"/>
                  </a:cubicBezTo>
                  <a:cubicBezTo>
                    <a:pt x="38" y="34"/>
                    <a:pt x="38" y="34"/>
                    <a:pt x="38" y="34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>
              <a:defRPr lang="nl-NL" sz="650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r>
              <a:rPr lang="en-US" noProof="0" dirty="0"/>
              <a:t>SECTION TITLE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b="0" i="0" kern="1200" cap="none" baseline="0" noProof="0" dirty="0">
                <a:solidFill>
                  <a:srgbClr val="FFFFFF"/>
                </a:solidFill>
                <a:latin typeface="+mn-lt"/>
                <a:ea typeface="+mn-ea"/>
              </a:rPr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346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6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9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NUL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jpeg"/><Relationship Id="rId9" Type="http://schemas.openxmlformats.org/officeDocument/2006/relationships/image" Target="../media/image7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330.png"/><Relationship Id="rId4" Type="http://schemas.openxmlformats.org/officeDocument/2006/relationships/image" Target="../media/image38.png"/><Relationship Id="rId1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F5FE471-26CB-4C0D-AC79-62CCF95C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" r="-7"/>
          <a:stretch/>
        </p:blipFill>
        <p:spPr>
          <a:xfrm>
            <a:off x="-218941" y="0"/>
            <a:ext cx="1241094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922471" y="2173327"/>
                <a:ext cx="63470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71" y="2173327"/>
                <a:ext cx="6347058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/>
          <p:cNvGrpSpPr/>
          <p:nvPr/>
        </p:nvGrpSpPr>
        <p:grpSpPr>
          <a:xfrm>
            <a:off x="2429722" y="4224669"/>
            <a:ext cx="1931939" cy="919834"/>
            <a:chOff x="2429722" y="4224669"/>
            <a:chExt cx="1931939" cy="919834"/>
          </a:xfrm>
        </p:grpSpPr>
        <p:sp>
          <p:nvSpPr>
            <p:cNvPr id="89" name="Right Brace 88"/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429722" y="4682838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/ label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530399" y="4224669"/>
            <a:ext cx="2143793" cy="944643"/>
            <a:chOff x="6530399" y="4224669"/>
            <a:chExt cx="2143793" cy="944643"/>
          </a:xfrm>
        </p:grpSpPr>
        <p:sp>
          <p:nvSpPr>
            <p:cNvPr id="92" name="Right Brace 91"/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530399" y="4707647"/>
              <a:ext cx="2143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074179" y="560446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 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845434" y="1276875"/>
            <a:ext cx="25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</p:txBody>
      </p:sp>
      <p:pic>
        <p:nvPicPr>
          <p:cNvPr id="12" name="Picture 2" descr="Image result for rijkslogo">
            <a:extLst>
              <a:ext uri="{FF2B5EF4-FFF2-40B4-BE49-F238E27FC236}">
                <a16:creationId xmlns:a16="http://schemas.microsoft.com/office/drawing/2014/main" id="{9BA97375-4B21-49FA-BF89-3BD66CBD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r>
              <a:rPr lang="en-US" dirty="0"/>
              <a:t>: decision tree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/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𝑇𝑟𝑎𝑖𝑛𝑒𝑑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𝑚𝑜𝑑𝑒𝑙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B429792-1569-4097-A5CB-834D1C33028F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658245BD-0020-4339-902C-211F05B0D47E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752EBD3-2523-48D7-AF2B-1F2035255540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D6628E9-78D8-4D04-A1C2-3BD3FB8F1890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23DBF45-5557-4A96-981B-476B4BE16640}"/>
              </a:ext>
            </a:extLst>
          </p:cNvPr>
          <p:cNvSpPr txBox="1"/>
          <p:nvPr/>
        </p:nvSpPr>
        <p:spPr>
          <a:xfrm>
            <a:off x="2745862" y="6074250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C5391120-1018-479B-8523-CD24E04F5816}"/>
              </a:ext>
            </a:extLst>
          </p:cNvPr>
          <p:cNvCxnSpPr>
            <a:cxnSpLocks/>
            <a:stCxn id="267" idx="1"/>
            <a:endCxn id="271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CB31CDA-F561-4A0B-9028-5A6C32E3DE4D}"/>
              </a:ext>
            </a:extLst>
          </p:cNvPr>
          <p:cNvCxnSpPr>
            <a:cxnSpLocks/>
            <a:stCxn id="267" idx="3"/>
            <a:endCxn id="270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1ABBB5C4-40F5-4025-BFD0-814C05D90B7A}"/>
              </a:ext>
            </a:extLst>
          </p:cNvPr>
          <p:cNvCxnSpPr>
            <a:cxnSpLocks/>
            <a:stCxn id="270" idx="1"/>
            <a:endCxn id="184" idx="0"/>
          </p:cNvCxnSpPr>
          <p:nvPr/>
        </p:nvCxnSpPr>
        <p:spPr>
          <a:xfrm rot="10800000" flipH="1" flipV="1">
            <a:off x="2836848" y="2633473"/>
            <a:ext cx="174373" cy="907277"/>
          </a:xfrm>
          <a:prstGeom prst="bentConnector4">
            <a:avLst>
              <a:gd name="adj1" fmla="val -131098"/>
              <a:gd name="adj2" fmla="val 61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169F69E5-5CEE-4787-AEB9-204FF1EF8B01}"/>
              </a:ext>
            </a:extLst>
          </p:cNvPr>
          <p:cNvCxnSpPr>
            <a:cxnSpLocks/>
            <a:stCxn id="270" idx="3"/>
            <a:endCxn id="225" idx="0"/>
          </p:cNvCxnSpPr>
          <p:nvPr/>
        </p:nvCxnSpPr>
        <p:spPr>
          <a:xfrm>
            <a:off x="3745312" y="2633474"/>
            <a:ext cx="315559" cy="6144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2C93C753-85A7-4325-ABA9-A19EC4A31DBB}"/>
              </a:ext>
            </a:extLst>
          </p:cNvPr>
          <p:cNvCxnSpPr>
            <a:cxnSpLocks/>
            <a:stCxn id="271" idx="1"/>
            <a:endCxn id="273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9F69D0C9-804B-4C78-B15D-AE454FA70EFC}"/>
              </a:ext>
            </a:extLst>
          </p:cNvPr>
          <p:cNvSpPr txBox="1"/>
          <p:nvPr/>
        </p:nvSpPr>
        <p:spPr>
          <a:xfrm>
            <a:off x="169110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D8AA7CED-D96E-4C44-86F7-D9C4AD19F2D2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5D1780CF-3767-483A-B71A-E464D1E23045}"/>
              </a:ext>
            </a:extLst>
          </p:cNvPr>
          <p:cNvCxnSpPr>
            <a:stCxn id="271" idx="3"/>
            <a:endCxn id="285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7C84C9FD-2A59-41AB-96B3-5AC16A942FB2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E33C2293-12F0-4578-A0D7-EF1D74ED6ABB}"/>
              </a:ext>
            </a:extLst>
          </p:cNvPr>
          <p:cNvCxnSpPr>
            <a:stCxn id="285" idx="1"/>
            <a:endCxn id="287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59454336-93F3-4D80-85DA-5B4632FE789D}"/>
              </a:ext>
            </a:extLst>
          </p:cNvPr>
          <p:cNvCxnSpPr>
            <a:stCxn id="285" idx="3"/>
            <a:endCxn id="282" idx="0"/>
          </p:cNvCxnSpPr>
          <p:nvPr/>
        </p:nvCxnSpPr>
        <p:spPr>
          <a:xfrm>
            <a:off x="2063892" y="3756835"/>
            <a:ext cx="4733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50B10C-AA94-417A-BF36-4E504EF11C16}"/>
              </a:ext>
            </a:extLst>
          </p:cNvPr>
          <p:cNvGrpSpPr/>
          <p:nvPr/>
        </p:nvGrpSpPr>
        <p:grpSpPr>
          <a:xfrm>
            <a:off x="4816935" y="1725303"/>
            <a:ext cx="6567884" cy="3630896"/>
            <a:chOff x="4437316" y="1254640"/>
            <a:chExt cx="6567884" cy="36308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2CE3059-7869-40B1-A294-A991043585E8}"/>
                </a:ext>
              </a:extLst>
            </p:cNvPr>
            <p:cNvGrpSpPr/>
            <p:nvPr/>
          </p:nvGrpSpPr>
          <p:grpSpPr>
            <a:xfrm>
              <a:off x="4437316" y="1254640"/>
              <a:ext cx="6567884" cy="3630896"/>
              <a:chOff x="4340702" y="2177529"/>
              <a:chExt cx="6567884" cy="36308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C26374-0FD2-4B89-8384-A325E2920BAC}"/>
                  </a:ext>
                </a:extLst>
              </p:cNvPr>
              <p:cNvSpPr/>
              <p:nvPr/>
            </p:nvSpPr>
            <p:spPr>
              <a:xfrm>
                <a:off x="4898259" y="3523724"/>
                <a:ext cx="6010327" cy="2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17AA71-5FAE-49FB-97D1-330D7BC44BA2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F06A8B0-00E2-4B2D-94C9-4F8872885C8D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41BD09-67DE-441E-AB4B-32BF74F8942E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6A1D63-AB94-44CB-B549-4BB54B8A7827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6" name="Plus Sign 45">
                <a:extLst>
                  <a:ext uri="{FF2B5EF4-FFF2-40B4-BE49-F238E27FC236}">
                    <a16:creationId xmlns:a16="http://schemas.microsoft.com/office/drawing/2014/main" id="{4B4F278A-44E5-4DA6-8C71-B95FC7ED60F1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7" name="Plus Sign 46">
                <a:extLst>
                  <a:ext uri="{FF2B5EF4-FFF2-40B4-BE49-F238E27FC236}">
                    <a16:creationId xmlns:a16="http://schemas.microsoft.com/office/drawing/2014/main" id="{6BC61016-E6C8-4CEC-A947-98D284654E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8" name="Plus Sign 47">
                <a:extLst>
                  <a:ext uri="{FF2B5EF4-FFF2-40B4-BE49-F238E27FC236}">
                    <a16:creationId xmlns:a16="http://schemas.microsoft.com/office/drawing/2014/main" id="{524FD518-A555-4469-8F7F-CDA7CC2C609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9" name="Plus Sign 48">
                <a:extLst>
                  <a:ext uri="{FF2B5EF4-FFF2-40B4-BE49-F238E27FC236}">
                    <a16:creationId xmlns:a16="http://schemas.microsoft.com/office/drawing/2014/main" id="{1B29876F-520D-4C25-A84E-0BFC0FCF1481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0" name="Plus Sign 49">
                <a:extLst>
                  <a:ext uri="{FF2B5EF4-FFF2-40B4-BE49-F238E27FC236}">
                    <a16:creationId xmlns:a16="http://schemas.microsoft.com/office/drawing/2014/main" id="{70729F52-2498-429E-98D3-1D8F67E9C870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1" name="Plus Sign 50">
                <a:extLst>
                  <a:ext uri="{FF2B5EF4-FFF2-40B4-BE49-F238E27FC236}">
                    <a16:creationId xmlns:a16="http://schemas.microsoft.com/office/drawing/2014/main" id="{05EFC972-738F-4C10-94A7-20CD5DEF16E7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06EC0D8C-B3B8-4414-BE8A-AE235C388AD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3" name="Plus Sign 52">
                <a:extLst>
                  <a:ext uri="{FF2B5EF4-FFF2-40B4-BE49-F238E27FC236}">
                    <a16:creationId xmlns:a16="http://schemas.microsoft.com/office/drawing/2014/main" id="{CA9535CE-DA73-492A-BFC3-313A948980A5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4" name="Plus Sign 53">
                <a:extLst>
                  <a:ext uri="{FF2B5EF4-FFF2-40B4-BE49-F238E27FC236}">
                    <a16:creationId xmlns:a16="http://schemas.microsoft.com/office/drawing/2014/main" id="{F56E54E0-8A91-430D-B0B1-E1DA6BE660E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5" name="Plus Sign 54">
                <a:extLst>
                  <a:ext uri="{FF2B5EF4-FFF2-40B4-BE49-F238E27FC236}">
                    <a16:creationId xmlns:a16="http://schemas.microsoft.com/office/drawing/2014/main" id="{D6F6A5F9-4CE5-436C-976B-1B5EAA401E09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6" name="Plus Sign 55">
                <a:extLst>
                  <a:ext uri="{FF2B5EF4-FFF2-40B4-BE49-F238E27FC236}">
                    <a16:creationId xmlns:a16="http://schemas.microsoft.com/office/drawing/2014/main" id="{9C43457B-43E2-497D-920B-D284723A610E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7" name="Plus Sign 56">
                <a:extLst>
                  <a:ext uri="{FF2B5EF4-FFF2-40B4-BE49-F238E27FC236}">
                    <a16:creationId xmlns:a16="http://schemas.microsoft.com/office/drawing/2014/main" id="{AC20A59E-EDA6-4E65-974A-54F68770422C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8" name="Plus Sign 57">
                <a:extLst>
                  <a:ext uri="{FF2B5EF4-FFF2-40B4-BE49-F238E27FC236}">
                    <a16:creationId xmlns:a16="http://schemas.microsoft.com/office/drawing/2014/main" id="{9A3549B1-5973-48CF-94F3-D46145C33AC1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9" name="Plus Sign 58">
                <a:extLst>
                  <a:ext uri="{FF2B5EF4-FFF2-40B4-BE49-F238E27FC236}">
                    <a16:creationId xmlns:a16="http://schemas.microsoft.com/office/drawing/2014/main" id="{0DCF7A8A-CA8D-443E-A348-157ADF4E0E4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0" name="Plus Sign 59">
                <a:extLst>
                  <a:ext uri="{FF2B5EF4-FFF2-40B4-BE49-F238E27FC236}">
                    <a16:creationId xmlns:a16="http://schemas.microsoft.com/office/drawing/2014/main" id="{C5F092CF-C479-4350-BEBA-2636FED9E5D0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1" name="Plus Sign 60">
                <a:extLst>
                  <a:ext uri="{FF2B5EF4-FFF2-40B4-BE49-F238E27FC236}">
                    <a16:creationId xmlns:a16="http://schemas.microsoft.com/office/drawing/2014/main" id="{0AED7639-A685-491F-ACEB-6239BAF99626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2" name="Plus Sign 61">
                <a:extLst>
                  <a:ext uri="{FF2B5EF4-FFF2-40B4-BE49-F238E27FC236}">
                    <a16:creationId xmlns:a16="http://schemas.microsoft.com/office/drawing/2014/main" id="{739C6E66-7875-4521-B5EA-DF9C102B110F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3" name="Plus Sign 62">
                <a:extLst>
                  <a:ext uri="{FF2B5EF4-FFF2-40B4-BE49-F238E27FC236}">
                    <a16:creationId xmlns:a16="http://schemas.microsoft.com/office/drawing/2014/main" id="{A05F3F9F-5DB0-469C-B7E8-0C048B6B7D6D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5" name="Plus Sign 64">
                <a:extLst>
                  <a:ext uri="{FF2B5EF4-FFF2-40B4-BE49-F238E27FC236}">
                    <a16:creationId xmlns:a16="http://schemas.microsoft.com/office/drawing/2014/main" id="{0D63484B-A24D-4D7C-8916-50C2191D428B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3AD7CCB6-1569-47AF-B3B3-4E94631E4BBC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7" name="Plus Sign 66">
                <a:extLst>
                  <a:ext uri="{FF2B5EF4-FFF2-40B4-BE49-F238E27FC236}">
                    <a16:creationId xmlns:a16="http://schemas.microsoft.com/office/drawing/2014/main" id="{B18796D2-649F-4782-92F8-D79D1CC423A0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8" name="Plus Sign 67">
                <a:extLst>
                  <a:ext uri="{FF2B5EF4-FFF2-40B4-BE49-F238E27FC236}">
                    <a16:creationId xmlns:a16="http://schemas.microsoft.com/office/drawing/2014/main" id="{C0001D51-AFBE-457B-A2F6-3BCE82285025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9" name="Plus Sign 68">
                <a:extLst>
                  <a:ext uri="{FF2B5EF4-FFF2-40B4-BE49-F238E27FC236}">
                    <a16:creationId xmlns:a16="http://schemas.microsoft.com/office/drawing/2014/main" id="{19495EFC-9CB5-4487-BDBB-95BF6A79325D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0" name="Plus Sign 69">
                <a:extLst>
                  <a:ext uri="{FF2B5EF4-FFF2-40B4-BE49-F238E27FC236}">
                    <a16:creationId xmlns:a16="http://schemas.microsoft.com/office/drawing/2014/main" id="{2EB632AC-7DC5-4B2E-A448-28A4644DA725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3" name="Plus Sign 72">
                <a:extLst>
                  <a:ext uri="{FF2B5EF4-FFF2-40B4-BE49-F238E27FC236}">
                    <a16:creationId xmlns:a16="http://schemas.microsoft.com/office/drawing/2014/main" id="{AE9AFFFF-1A5F-4F30-AC80-F92FCDFEB7B0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4" name="Plus Sign 73">
                <a:extLst>
                  <a:ext uri="{FF2B5EF4-FFF2-40B4-BE49-F238E27FC236}">
                    <a16:creationId xmlns:a16="http://schemas.microsoft.com/office/drawing/2014/main" id="{7097663D-7EC1-42C6-B240-41113EEAD5A1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5" name="Plus Sign 74">
                <a:extLst>
                  <a:ext uri="{FF2B5EF4-FFF2-40B4-BE49-F238E27FC236}">
                    <a16:creationId xmlns:a16="http://schemas.microsoft.com/office/drawing/2014/main" id="{8ED00753-C9CE-4388-AD85-DFFE8DDCF7AE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6" name="Plus Sign 75">
                <a:extLst>
                  <a:ext uri="{FF2B5EF4-FFF2-40B4-BE49-F238E27FC236}">
                    <a16:creationId xmlns:a16="http://schemas.microsoft.com/office/drawing/2014/main" id="{87CFF9E8-E63F-4AB3-BF4D-383805E271F4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7" name="Plus Sign 76">
                <a:extLst>
                  <a:ext uri="{FF2B5EF4-FFF2-40B4-BE49-F238E27FC236}">
                    <a16:creationId xmlns:a16="http://schemas.microsoft.com/office/drawing/2014/main" id="{D8D4764B-6C73-44C8-831C-845A4DDE9AE8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8" name="Plus Sign 77">
                <a:extLst>
                  <a:ext uri="{FF2B5EF4-FFF2-40B4-BE49-F238E27FC236}">
                    <a16:creationId xmlns:a16="http://schemas.microsoft.com/office/drawing/2014/main" id="{FA6C5F75-6818-4FF7-B7CE-E3E20251EFC6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9" name="Plus Sign 78">
                <a:extLst>
                  <a:ext uri="{FF2B5EF4-FFF2-40B4-BE49-F238E27FC236}">
                    <a16:creationId xmlns:a16="http://schemas.microsoft.com/office/drawing/2014/main" id="{F3057D2C-C5FB-4313-865D-75FDB600D585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104932-7FE3-479B-B0C6-62AF7538D122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48B440D-F836-4A82-A1CB-F2C60754A635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5A73A2C-E663-42E0-916E-9316C5CBF289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B1F151-9DA1-4283-93CC-8E883FA5586E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3EB6987-792C-4F96-B62F-6B27EE5A3D6C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72E9F3E-4DE2-47CB-9A9E-E308AFEC5A76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8D17423-B52B-4E9F-AA4C-33CC866FE95C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D51773A-DC36-4223-BD57-F8928A19841B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C3D9F7-5994-4A61-AE8C-1A0A7B52086D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C7AB11D-CCE0-43E6-AC93-DE2D6B51820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3110F2E-951C-4F4C-B745-A662732FDE52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653CB0D-3994-46BC-AEEC-95B2D733FC2E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A5A409D-2D94-4C43-AC39-EDA71A2744AE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51CA7A0-012E-40F1-9A41-49D6DD04EC4F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E3E669-64DA-4967-92AC-FDC765E8C34A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B7D6EB1-64B2-4C12-A6ED-5F66AB6C5A4C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48541FE-563E-4EE9-85F2-AF749FF29AEB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18F2D94-A527-4C9E-8802-47DB3C1C778C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B0618E4-8C66-4B35-A15B-0765FE9DCCA2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9F4D41C-EBE0-4BBA-917B-61BFD2AD8EF2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8C14DD2-AF85-42DC-9080-1A20A5D7CEBC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E9121C5-CB5E-4761-96AD-DEA6EDEF116D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2EBA2FB-64D7-47F8-90F2-F6A1E18AE793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32569A7-CB87-44E5-A53A-666A8D9139F3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B1090-0F5B-4D55-ADC4-2C866FC936C3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2FDA536-D546-4FF8-AFB7-F10F9303966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06F15F-8FAB-495D-9F9D-89B569F9BB39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0D95994-5BD2-42B6-97AB-0284D9F2761C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5210A90-F3F2-40C7-8228-7A9466FCB33A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0F29A45-6B88-480F-920C-E0C5565E5A10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2733816-684D-47B6-A39A-CC77287F5368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28150-3343-4579-92F6-25C8B01EA9E3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E50E642-2834-44F0-9348-70842E931114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3210B35-5C57-460B-817E-E0300C5D6F92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B584391-CE39-4352-AB45-6F141F5D4708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84FFACF-4AF7-49E1-B1B3-734A317B23AF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FE16BE-C386-438C-9078-EF8C9F7A261A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81B45A0-74C9-4FD3-B92D-593BDE83ABBE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A7A8E74-FCD7-4B02-97EB-06A631FCA980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C0BB584-2AF4-49DA-BA95-A9E426801170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97FA4DE-22F0-4D12-A8F2-2B73C19C4560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3E6DB36-68EE-44AE-AD4D-3CA8CF1F0F01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8824E64-D335-4C9A-9DBA-FB820292DEA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91D0DFC-7BE2-48BA-ADB6-2E52A1A7E4B8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5480FA4-3E6C-4E9A-81B4-6DA6C0C8BBB5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7234C0B-9851-44A4-AD29-8CDA22220A55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490811E-5C4F-4702-8E2D-58C4CFB0475A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574D5C5-0EDE-459E-A99C-E40029EB9D2D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A22F0E6-29EC-4FFD-A152-306691826B12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61C3804-01CA-445B-9097-60410EDC479D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F97FF65-3FD8-4154-8677-22CBBB30600B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05050A2-9FA1-4B43-BD97-246733041721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92F2732-76CE-4E6A-A57C-F5E5F4FD1D98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668968-9CB6-4D99-9401-2B7A65741DAA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3A20E85-0A63-4480-BD30-96F1B29E6A3E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B777156-DFF6-4221-B398-A59563D84920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2A32592-BD4A-45D4-B69F-3E81C1C9525E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4EE9736-9AB7-49BE-BA40-4A09972B35C9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D1EDB5E-0188-412F-A84A-32129E9FF625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2C2378D-9B75-4A04-B48A-BC378F31FE0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7507E0-3520-486C-9BE2-FD7BAC46C77A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362384D-9328-4BA4-B7B9-8D2B164C796A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3FA679A-4FCC-4B25-8B37-EBB03D279E3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32936599-DFD0-4AE7-B836-CBB3261BE2E8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E4D246B-DC80-4420-BC36-49C43F61B900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3DD5E26-7B70-438C-ACEA-FE53200A109C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CECA582-78E8-43A4-8045-8AE0AD6814F3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792BEF0-1555-4D31-BE33-28659B5DFBD0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2EE97F5-F89D-489A-9092-3A85E24C1517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D37A920-01F4-4109-91D2-F342B50B7F61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3C5CA0-6DB9-44A5-A375-6191F82366C8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B2FF26B-FD42-449D-8634-17E205BBFA26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432D93E-E5C6-464F-87DF-DA324D721678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E9D2BBA-9F07-4A4F-9E21-4E713560F107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CCB6169-1A39-4453-92E8-8348FFF75806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72A7AFE-B1E4-4A69-A81D-883373C14207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7F21D4BC-7CEC-4B4D-BCAA-D99880A5D654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4375C51-D720-4D0B-B708-9E9D17332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1E1A5B2-CF90-4AD2-B7EF-D4BC7E83D492}"/>
                  </a:ext>
                </a:extLst>
              </p:cNvPr>
              <p:cNvSpPr txBox="1"/>
              <p:nvPr/>
            </p:nvSpPr>
            <p:spPr>
              <a:xfrm rot="16200000">
                <a:off x="3745833" y="3551973"/>
                <a:ext cx="1651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349B7E-1E5A-427E-A24F-57F9F8496376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1447FB7-678E-4AD0-8F60-F0F0572E624C}"/>
                  </a:ext>
                </a:extLst>
              </p:cNvPr>
              <p:cNvSpPr/>
              <p:nvPr/>
            </p:nvSpPr>
            <p:spPr>
              <a:xfrm>
                <a:off x="5831597" y="29770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ACA41A-7E58-40E9-BC78-A43A9014675C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F14EFF-C120-4681-BB68-BA1926E1494C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DF47A9-B92B-465B-AB79-6050026AE9E8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58FFE-6CA8-4331-A0FE-46D614A34E58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C3B709-A293-458E-8C0D-700F630542EE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9F38F2-CCDE-457E-94F9-E94CFCF8D30C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167" name="Plus Sign 166">
            <a:extLst>
              <a:ext uri="{FF2B5EF4-FFF2-40B4-BE49-F238E27FC236}">
                <a16:creationId xmlns:a16="http://schemas.microsoft.com/office/drawing/2014/main" id="{425D1EDC-FF53-451C-B8E1-D5D5A4EF2156}"/>
              </a:ext>
            </a:extLst>
          </p:cNvPr>
          <p:cNvSpPr/>
          <p:nvPr/>
        </p:nvSpPr>
        <p:spPr>
          <a:xfrm>
            <a:off x="8209635" y="1185919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B2022A2-AC7A-4B36-ADA8-F0948A720C97}"/>
              </a:ext>
            </a:extLst>
          </p:cNvPr>
          <p:cNvSpPr txBox="1"/>
          <p:nvPr/>
        </p:nvSpPr>
        <p:spPr>
          <a:xfrm>
            <a:off x="8554986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51ADAD4-D9C2-49EB-BD70-8946B4A06A32}"/>
              </a:ext>
            </a:extLst>
          </p:cNvPr>
          <p:cNvSpPr txBox="1"/>
          <p:nvPr/>
        </p:nvSpPr>
        <p:spPr>
          <a:xfrm>
            <a:off x="7065487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2A199F9-6B51-48E9-94B3-7A856B591AD5}"/>
              </a:ext>
            </a:extLst>
          </p:cNvPr>
          <p:cNvSpPr/>
          <p:nvPr/>
        </p:nvSpPr>
        <p:spPr>
          <a:xfrm>
            <a:off x="6774180" y="1245538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0DF7969-6D40-41E2-8C3E-8CB4ADE72473}"/>
              </a:ext>
            </a:extLst>
          </p:cNvPr>
          <p:cNvCxnSpPr>
            <a:cxnSpLocks/>
          </p:cNvCxnSpPr>
          <p:nvPr/>
        </p:nvCxnSpPr>
        <p:spPr>
          <a:xfrm flipV="1">
            <a:off x="5329396" y="3184935"/>
            <a:ext cx="5508000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A9DCB28-0285-486F-9059-C47C948DC193}"/>
              </a:ext>
            </a:extLst>
          </p:cNvPr>
          <p:cNvSpPr txBox="1"/>
          <p:nvPr/>
        </p:nvSpPr>
        <p:spPr>
          <a:xfrm>
            <a:off x="10861558" y="296778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1</a:t>
            </a:r>
            <a:endParaRPr lang="en-NL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BAC911-A66A-4B28-A1C1-7E8BD85986B0}"/>
              </a:ext>
            </a:extLst>
          </p:cNvPr>
          <p:cNvCxnSpPr>
            <a:cxnSpLocks/>
          </p:cNvCxnSpPr>
          <p:nvPr/>
        </p:nvCxnSpPr>
        <p:spPr>
          <a:xfrm>
            <a:off x="7967676" y="2153942"/>
            <a:ext cx="0" cy="103099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12D9623-6A9E-463D-AD91-2082F1A0B815}"/>
              </a:ext>
            </a:extLst>
          </p:cNvPr>
          <p:cNvSpPr txBox="1"/>
          <p:nvPr/>
        </p:nvSpPr>
        <p:spPr>
          <a:xfrm>
            <a:off x="7859871" y="1764333"/>
            <a:ext cx="10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</a:t>
            </a:r>
            <a:endParaRPr lang="en-NL" dirty="0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5BC338E-015D-4214-9D89-619BD32019CA}"/>
              </a:ext>
            </a:extLst>
          </p:cNvPr>
          <p:cNvCxnSpPr>
            <a:cxnSpLocks/>
          </p:cNvCxnSpPr>
          <p:nvPr/>
        </p:nvCxnSpPr>
        <p:spPr>
          <a:xfrm>
            <a:off x="9334157" y="3203590"/>
            <a:ext cx="0" cy="1908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C3469F5-C938-4197-8291-A9DB0A7F09F6}"/>
              </a:ext>
            </a:extLst>
          </p:cNvPr>
          <p:cNvSpPr txBox="1"/>
          <p:nvPr/>
        </p:nvSpPr>
        <p:spPr>
          <a:xfrm>
            <a:off x="9284701" y="4941799"/>
            <a:ext cx="89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3</a:t>
            </a:r>
            <a:endParaRPr lang="en-NL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0A00EC0-1712-4666-ABA5-2BC868E3F3FF}"/>
              </a:ext>
            </a:extLst>
          </p:cNvPr>
          <p:cNvCxnSpPr>
            <a:cxnSpLocks/>
          </p:cNvCxnSpPr>
          <p:nvPr/>
        </p:nvCxnSpPr>
        <p:spPr>
          <a:xfrm>
            <a:off x="9334157" y="4219165"/>
            <a:ext cx="148063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7DF5885E-8D80-4628-8465-8C84C12277E3}"/>
              </a:ext>
            </a:extLst>
          </p:cNvPr>
          <p:cNvSpPr txBox="1"/>
          <p:nvPr/>
        </p:nvSpPr>
        <p:spPr>
          <a:xfrm>
            <a:off x="10858279" y="3995345"/>
            <a:ext cx="11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4</a:t>
            </a:r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8E2727-5DF3-45FD-A22B-FC6003F08B61}"/>
              </a:ext>
            </a:extLst>
          </p:cNvPr>
          <p:cNvGrpSpPr/>
          <p:nvPr/>
        </p:nvGrpSpPr>
        <p:grpSpPr>
          <a:xfrm>
            <a:off x="5309661" y="2462008"/>
            <a:ext cx="2669502" cy="261575"/>
            <a:chOff x="5309661" y="2462008"/>
            <a:chExt cx="2669502" cy="26157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5FA1646-82E5-4AC2-80C8-6E96603228DE}"/>
                </a:ext>
              </a:extLst>
            </p:cNvPr>
            <p:cNvCxnSpPr>
              <a:cxnSpLocks/>
            </p:cNvCxnSpPr>
            <p:nvPr/>
          </p:nvCxnSpPr>
          <p:spPr>
            <a:xfrm>
              <a:off x="5309661" y="2713915"/>
              <a:ext cx="2664000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AE65E5C-357B-48BE-B32C-C517FA20569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63" y="2481697"/>
              <a:ext cx="2664000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9772672-58FC-4298-A853-F76491904F97}"/>
                </a:ext>
              </a:extLst>
            </p:cNvPr>
            <p:cNvCxnSpPr>
              <a:cxnSpLocks/>
            </p:cNvCxnSpPr>
            <p:nvPr/>
          </p:nvCxnSpPr>
          <p:spPr>
            <a:xfrm>
              <a:off x="6293651" y="2471583"/>
              <a:ext cx="0" cy="2520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F95EB23-E6BB-4DA8-A9F1-48466CA644CC}"/>
                </a:ext>
              </a:extLst>
            </p:cNvPr>
            <p:cNvCxnSpPr>
              <a:cxnSpLocks/>
            </p:cNvCxnSpPr>
            <p:nvPr/>
          </p:nvCxnSpPr>
          <p:spPr>
            <a:xfrm>
              <a:off x="6461726" y="2462008"/>
              <a:ext cx="0" cy="2520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3838143-3F00-41B7-A1FA-4624B2B54055}"/>
              </a:ext>
            </a:extLst>
          </p:cNvPr>
          <p:cNvSpPr/>
          <p:nvPr/>
        </p:nvSpPr>
        <p:spPr>
          <a:xfrm>
            <a:off x="2510875" y="3540751"/>
            <a:ext cx="100069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F&gt;0.8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E580E08B-4929-4AC3-9A80-42D052C7D7C4}"/>
              </a:ext>
            </a:extLst>
          </p:cNvPr>
          <p:cNvSpPr/>
          <p:nvPr/>
        </p:nvSpPr>
        <p:spPr>
          <a:xfrm>
            <a:off x="1888837" y="4793324"/>
            <a:ext cx="100069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F&lt;0.7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2DDEBE3-BA86-467F-AF61-2AD88A3F4C64}"/>
              </a:ext>
            </a:extLst>
          </p:cNvPr>
          <p:cNvSpPr txBox="1"/>
          <p:nvPr/>
        </p:nvSpPr>
        <p:spPr>
          <a:xfrm>
            <a:off x="1968611" y="6100242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DD537569-374D-4A67-BB37-0827B5543C2E}"/>
              </a:ext>
            </a:extLst>
          </p:cNvPr>
          <p:cNvCxnSpPr>
            <a:cxnSpLocks/>
            <a:stCxn id="184" idx="3"/>
            <a:endCxn id="195" idx="0"/>
          </p:cNvCxnSpPr>
          <p:nvPr/>
        </p:nvCxnSpPr>
        <p:spPr>
          <a:xfrm>
            <a:off x="3511568" y="3756835"/>
            <a:ext cx="624116" cy="5586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36DD9E28-9A26-4420-A7EA-D4C43FF695CA}"/>
              </a:ext>
            </a:extLst>
          </p:cNvPr>
          <p:cNvCxnSpPr>
            <a:cxnSpLocks/>
            <a:stCxn id="184" idx="1"/>
            <a:endCxn id="188" idx="0"/>
          </p:cNvCxnSpPr>
          <p:nvPr/>
        </p:nvCxnSpPr>
        <p:spPr>
          <a:xfrm rot="10800000" flipV="1">
            <a:off x="2389185" y="3756834"/>
            <a:ext cx="121691" cy="1036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F884FAE1-109D-4115-B829-0DC4E5007FFB}"/>
              </a:ext>
            </a:extLst>
          </p:cNvPr>
          <p:cNvSpPr txBox="1"/>
          <p:nvPr/>
        </p:nvSpPr>
        <p:spPr>
          <a:xfrm>
            <a:off x="3715561" y="4315502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6CC11C20-9A18-4D66-B0CF-A30AB895C2A6}"/>
              </a:ext>
            </a:extLst>
          </p:cNvPr>
          <p:cNvCxnSpPr>
            <a:cxnSpLocks/>
            <a:stCxn id="188" idx="1"/>
            <a:endCxn id="206" idx="0"/>
          </p:cNvCxnSpPr>
          <p:nvPr/>
        </p:nvCxnSpPr>
        <p:spPr>
          <a:xfrm rot="10800000" flipV="1">
            <a:off x="1635395" y="5009407"/>
            <a:ext cx="253442" cy="5061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36FA75B4-CFFC-4DC2-AA49-B75E222E5D1F}"/>
              </a:ext>
            </a:extLst>
          </p:cNvPr>
          <p:cNvSpPr/>
          <p:nvPr/>
        </p:nvSpPr>
        <p:spPr>
          <a:xfrm>
            <a:off x="2744619" y="5510670"/>
            <a:ext cx="100069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G&lt;15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544B0908-612E-4A15-9D94-FE70315F4E4F}"/>
              </a:ext>
            </a:extLst>
          </p:cNvPr>
          <p:cNvCxnSpPr>
            <a:cxnSpLocks/>
            <a:stCxn id="188" idx="3"/>
            <a:endCxn id="202" idx="0"/>
          </p:cNvCxnSpPr>
          <p:nvPr/>
        </p:nvCxnSpPr>
        <p:spPr>
          <a:xfrm>
            <a:off x="2889530" y="5009408"/>
            <a:ext cx="355436" cy="5012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6D67E55-911D-4400-A856-6340DD7ECE8B}"/>
              </a:ext>
            </a:extLst>
          </p:cNvPr>
          <p:cNvSpPr txBox="1"/>
          <p:nvPr/>
        </p:nvSpPr>
        <p:spPr>
          <a:xfrm>
            <a:off x="1215272" y="551552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75C59DA0-D179-4993-9726-6B5DC21EAA04}"/>
              </a:ext>
            </a:extLst>
          </p:cNvPr>
          <p:cNvCxnSpPr>
            <a:cxnSpLocks/>
            <a:stCxn id="202" idx="1"/>
            <a:endCxn id="189" idx="0"/>
          </p:cNvCxnSpPr>
          <p:nvPr/>
        </p:nvCxnSpPr>
        <p:spPr>
          <a:xfrm rot="10800000" flipV="1">
            <a:off x="2388735" y="5726754"/>
            <a:ext cx="355885" cy="373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1216E52E-FCA0-4BBA-B2AC-EEC01A2A296B}"/>
              </a:ext>
            </a:extLst>
          </p:cNvPr>
          <p:cNvSpPr/>
          <p:nvPr/>
        </p:nvSpPr>
        <p:spPr>
          <a:xfrm>
            <a:off x="3878387" y="6100242"/>
            <a:ext cx="100069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G&gt;18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AD7986F2-EA33-4445-91D0-CB44EEEBC92D}"/>
              </a:ext>
            </a:extLst>
          </p:cNvPr>
          <p:cNvCxnSpPr>
            <a:cxnSpLocks/>
            <a:stCxn id="202" idx="3"/>
            <a:endCxn id="212" idx="0"/>
          </p:cNvCxnSpPr>
          <p:nvPr/>
        </p:nvCxnSpPr>
        <p:spPr>
          <a:xfrm>
            <a:off x="3745312" y="5726754"/>
            <a:ext cx="633422" cy="373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34ACB2E-6935-4BD3-9DCF-9B2F09E78C05}"/>
              </a:ext>
            </a:extLst>
          </p:cNvPr>
          <p:cNvSpPr txBox="1"/>
          <p:nvPr/>
        </p:nvSpPr>
        <p:spPr>
          <a:xfrm>
            <a:off x="5427396" y="6083487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FE11BD18-C825-400E-9A09-8C1882327E59}"/>
              </a:ext>
            </a:extLst>
          </p:cNvPr>
          <p:cNvCxnSpPr>
            <a:cxnSpLocks/>
            <a:stCxn id="212" idx="3"/>
            <a:endCxn id="216" idx="1"/>
          </p:cNvCxnSpPr>
          <p:nvPr/>
        </p:nvCxnSpPr>
        <p:spPr>
          <a:xfrm flipV="1">
            <a:off x="4879080" y="6314320"/>
            <a:ext cx="548316" cy="2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395A538B-4EBC-4E04-8D8A-ECF8B598660A}"/>
              </a:ext>
            </a:extLst>
          </p:cNvPr>
          <p:cNvSpPr txBox="1"/>
          <p:nvPr/>
        </p:nvSpPr>
        <p:spPr>
          <a:xfrm>
            <a:off x="3590608" y="32479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59007A1A-1F2A-4C17-9818-10BB5DE48EA0}"/>
              </a:ext>
            </a:extLst>
          </p:cNvPr>
          <p:cNvCxnSpPr>
            <a:cxnSpLocks/>
            <a:stCxn id="212" idx="1"/>
            <a:endCxn id="274" idx="3"/>
          </p:cNvCxnSpPr>
          <p:nvPr/>
        </p:nvCxnSpPr>
        <p:spPr>
          <a:xfrm rot="10800000">
            <a:off x="3686389" y="6305084"/>
            <a:ext cx="191999" cy="112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0AFA4D9-64E8-4CBE-9235-C958EA776114}"/>
              </a:ext>
            </a:extLst>
          </p:cNvPr>
          <p:cNvSpPr/>
          <p:nvPr/>
        </p:nvSpPr>
        <p:spPr>
          <a:xfrm>
            <a:off x="7082316" y="5818865"/>
            <a:ext cx="2589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2F2F2F"/>
                </a:solidFill>
                <a:latin typeface="Segoe UI Light"/>
              </a:rPr>
              <a:t>Is </a:t>
            </a:r>
            <a:r>
              <a:rPr lang="en-US" sz="2800" b="1" i="1" dirty="0" err="1">
                <a:solidFill>
                  <a:srgbClr val="2F2F2F"/>
                </a:solidFill>
                <a:latin typeface="Segoe UI Light"/>
              </a:rPr>
              <a:t>dit</a:t>
            </a:r>
            <a:r>
              <a:rPr lang="en-US" sz="2800" b="1" i="1" dirty="0">
                <a:solidFill>
                  <a:srgbClr val="2F2F2F"/>
                </a:solidFill>
                <a:latin typeface="Segoe UI Light"/>
              </a:rPr>
              <a:t> </a:t>
            </a:r>
            <a:r>
              <a:rPr lang="en-US" sz="2800" b="1" i="1" dirty="0" err="1">
                <a:solidFill>
                  <a:srgbClr val="2F2F2F"/>
                </a:solidFill>
                <a:latin typeface="Segoe UI Light"/>
              </a:rPr>
              <a:t>wenselijk</a:t>
            </a:r>
            <a:r>
              <a:rPr lang="en-US" sz="2800" b="1" i="1" dirty="0">
                <a:solidFill>
                  <a:srgbClr val="2F2F2F"/>
                </a:solidFill>
                <a:latin typeface="Segoe UI Light"/>
              </a:rPr>
              <a:t>?</a:t>
            </a:r>
            <a:endParaRPr lang="en-NL" sz="2800" b="1" i="1" dirty="0"/>
          </a:p>
        </p:txBody>
      </p:sp>
      <p:pic>
        <p:nvPicPr>
          <p:cNvPr id="183" name="Picture 2" descr="Image result for rijkslogo">
            <a:extLst>
              <a:ext uri="{FF2B5EF4-FFF2-40B4-BE49-F238E27FC236}">
                <a16:creationId xmlns:a16="http://schemas.microsoft.com/office/drawing/2014/main" id="{826936BE-7DCC-4743-8765-FB9F6C47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r>
              <a:rPr lang="en-US" dirty="0"/>
              <a:t>: decision tree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/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𝑇𝑟𝑎𝑖𝑛𝑒𝑑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𝑚𝑜𝑑𝑒𝑙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B429792-1569-4097-A5CB-834D1C33028F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658245BD-0020-4339-902C-211F05B0D47E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752EBD3-2523-48D7-AF2B-1F2035255540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71312E0-D515-45A1-A4A9-91B1C852E5C4}"/>
              </a:ext>
            </a:extLst>
          </p:cNvPr>
          <p:cNvSpPr txBox="1"/>
          <p:nvPr/>
        </p:nvSpPr>
        <p:spPr>
          <a:xfrm>
            <a:off x="2236074" y="3106556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D6628E9-78D8-4D04-A1C2-3BD3FB8F1890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23DBF45-5557-4A96-981B-476B4BE16640}"/>
              </a:ext>
            </a:extLst>
          </p:cNvPr>
          <p:cNvSpPr txBox="1"/>
          <p:nvPr/>
        </p:nvSpPr>
        <p:spPr>
          <a:xfrm>
            <a:off x="3438208" y="30955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C5391120-1018-479B-8523-CD24E04F5816}"/>
              </a:ext>
            </a:extLst>
          </p:cNvPr>
          <p:cNvCxnSpPr>
            <a:cxnSpLocks/>
            <a:stCxn id="267" idx="1"/>
            <a:endCxn id="271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CB31CDA-F561-4A0B-9028-5A6C32E3DE4D}"/>
              </a:ext>
            </a:extLst>
          </p:cNvPr>
          <p:cNvCxnSpPr>
            <a:cxnSpLocks/>
            <a:stCxn id="267" idx="3"/>
            <a:endCxn id="270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1ABBB5C4-40F5-4025-BFD0-814C05D90B7A}"/>
              </a:ext>
            </a:extLst>
          </p:cNvPr>
          <p:cNvCxnSpPr>
            <a:cxnSpLocks/>
            <a:stCxn id="270" idx="1"/>
            <a:endCxn id="272" idx="0"/>
          </p:cNvCxnSpPr>
          <p:nvPr/>
        </p:nvCxnSpPr>
        <p:spPr>
          <a:xfrm rot="10800000" flipV="1">
            <a:off x="2656197" y="2633474"/>
            <a:ext cx="180652" cy="47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169F69E5-5CEE-4787-AEB9-204FF1EF8B01}"/>
              </a:ext>
            </a:extLst>
          </p:cNvPr>
          <p:cNvCxnSpPr>
            <a:cxnSpLocks/>
            <a:stCxn id="270" idx="3"/>
            <a:endCxn id="274" idx="0"/>
          </p:cNvCxnSpPr>
          <p:nvPr/>
        </p:nvCxnSpPr>
        <p:spPr>
          <a:xfrm>
            <a:off x="3745312" y="2633474"/>
            <a:ext cx="163159" cy="462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2C93C753-85A7-4325-ABA9-A19EC4A31DBB}"/>
              </a:ext>
            </a:extLst>
          </p:cNvPr>
          <p:cNvCxnSpPr>
            <a:cxnSpLocks/>
            <a:stCxn id="271" idx="1"/>
            <a:endCxn id="273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9F69D0C9-804B-4C78-B15D-AE454FA70EFC}"/>
              </a:ext>
            </a:extLst>
          </p:cNvPr>
          <p:cNvSpPr txBox="1"/>
          <p:nvPr/>
        </p:nvSpPr>
        <p:spPr>
          <a:xfrm>
            <a:off x="173682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D8AA7CED-D96E-4C44-86F7-D9C4AD19F2D2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5D1780CF-3767-483A-B71A-E464D1E23045}"/>
              </a:ext>
            </a:extLst>
          </p:cNvPr>
          <p:cNvCxnSpPr>
            <a:stCxn id="271" idx="3"/>
            <a:endCxn id="285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7C84C9FD-2A59-41AB-96B3-5AC16A942FB2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E33C2293-12F0-4578-A0D7-EF1D74ED6ABB}"/>
              </a:ext>
            </a:extLst>
          </p:cNvPr>
          <p:cNvCxnSpPr>
            <a:stCxn id="285" idx="1"/>
            <a:endCxn id="287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59454336-93F3-4D80-85DA-5B4632FE789D}"/>
              </a:ext>
            </a:extLst>
          </p:cNvPr>
          <p:cNvCxnSpPr>
            <a:stCxn id="285" idx="3"/>
            <a:endCxn id="282" idx="0"/>
          </p:cNvCxnSpPr>
          <p:nvPr/>
        </p:nvCxnSpPr>
        <p:spPr>
          <a:xfrm>
            <a:off x="2063892" y="3756835"/>
            <a:ext cx="9305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50B10C-AA94-417A-BF36-4E504EF11C16}"/>
              </a:ext>
            </a:extLst>
          </p:cNvPr>
          <p:cNvGrpSpPr/>
          <p:nvPr/>
        </p:nvGrpSpPr>
        <p:grpSpPr>
          <a:xfrm>
            <a:off x="4816935" y="1725303"/>
            <a:ext cx="6567884" cy="3630896"/>
            <a:chOff x="4437316" y="1254640"/>
            <a:chExt cx="6567884" cy="36308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2CE3059-7869-40B1-A294-A991043585E8}"/>
                </a:ext>
              </a:extLst>
            </p:cNvPr>
            <p:cNvGrpSpPr/>
            <p:nvPr/>
          </p:nvGrpSpPr>
          <p:grpSpPr>
            <a:xfrm>
              <a:off x="4437316" y="1254640"/>
              <a:ext cx="6567884" cy="3630896"/>
              <a:chOff x="4340702" y="2177529"/>
              <a:chExt cx="6567884" cy="36308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C26374-0FD2-4B89-8384-A325E2920BAC}"/>
                  </a:ext>
                </a:extLst>
              </p:cNvPr>
              <p:cNvSpPr/>
              <p:nvPr/>
            </p:nvSpPr>
            <p:spPr>
              <a:xfrm>
                <a:off x="4898259" y="3523724"/>
                <a:ext cx="6010327" cy="2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17AA71-5FAE-49FB-97D1-330D7BC44BA2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F06A8B0-00E2-4B2D-94C9-4F8872885C8D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41BD09-67DE-441E-AB4B-32BF74F8942E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6A1D63-AB94-44CB-B549-4BB54B8A7827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6" name="Plus Sign 45">
                <a:extLst>
                  <a:ext uri="{FF2B5EF4-FFF2-40B4-BE49-F238E27FC236}">
                    <a16:creationId xmlns:a16="http://schemas.microsoft.com/office/drawing/2014/main" id="{4B4F278A-44E5-4DA6-8C71-B95FC7ED60F1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7" name="Plus Sign 46">
                <a:extLst>
                  <a:ext uri="{FF2B5EF4-FFF2-40B4-BE49-F238E27FC236}">
                    <a16:creationId xmlns:a16="http://schemas.microsoft.com/office/drawing/2014/main" id="{6BC61016-E6C8-4CEC-A947-98D284654E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8" name="Plus Sign 47">
                <a:extLst>
                  <a:ext uri="{FF2B5EF4-FFF2-40B4-BE49-F238E27FC236}">
                    <a16:creationId xmlns:a16="http://schemas.microsoft.com/office/drawing/2014/main" id="{524FD518-A555-4469-8F7F-CDA7CC2C609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9" name="Plus Sign 48">
                <a:extLst>
                  <a:ext uri="{FF2B5EF4-FFF2-40B4-BE49-F238E27FC236}">
                    <a16:creationId xmlns:a16="http://schemas.microsoft.com/office/drawing/2014/main" id="{1B29876F-520D-4C25-A84E-0BFC0FCF1481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0" name="Plus Sign 49">
                <a:extLst>
                  <a:ext uri="{FF2B5EF4-FFF2-40B4-BE49-F238E27FC236}">
                    <a16:creationId xmlns:a16="http://schemas.microsoft.com/office/drawing/2014/main" id="{70729F52-2498-429E-98D3-1D8F67E9C870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1" name="Plus Sign 50">
                <a:extLst>
                  <a:ext uri="{FF2B5EF4-FFF2-40B4-BE49-F238E27FC236}">
                    <a16:creationId xmlns:a16="http://schemas.microsoft.com/office/drawing/2014/main" id="{05EFC972-738F-4C10-94A7-20CD5DEF16E7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06EC0D8C-B3B8-4414-BE8A-AE235C388AD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3" name="Plus Sign 52">
                <a:extLst>
                  <a:ext uri="{FF2B5EF4-FFF2-40B4-BE49-F238E27FC236}">
                    <a16:creationId xmlns:a16="http://schemas.microsoft.com/office/drawing/2014/main" id="{CA9535CE-DA73-492A-BFC3-313A948980A5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4" name="Plus Sign 53">
                <a:extLst>
                  <a:ext uri="{FF2B5EF4-FFF2-40B4-BE49-F238E27FC236}">
                    <a16:creationId xmlns:a16="http://schemas.microsoft.com/office/drawing/2014/main" id="{F56E54E0-8A91-430D-B0B1-E1DA6BE660E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5" name="Plus Sign 54">
                <a:extLst>
                  <a:ext uri="{FF2B5EF4-FFF2-40B4-BE49-F238E27FC236}">
                    <a16:creationId xmlns:a16="http://schemas.microsoft.com/office/drawing/2014/main" id="{D6F6A5F9-4CE5-436C-976B-1B5EAA401E09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6" name="Plus Sign 55">
                <a:extLst>
                  <a:ext uri="{FF2B5EF4-FFF2-40B4-BE49-F238E27FC236}">
                    <a16:creationId xmlns:a16="http://schemas.microsoft.com/office/drawing/2014/main" id="{9C43457B-43E2-497D-920B-D284723A610E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7" name="Plus Sign 56">
                <a:extLst>
                  <a:ext uri="{FF2B5EF4-FFF2-40B4-BE49-F238E27FC236}">
                    <a16:creationId xmlns:a16="http://schemas.microsoft.com/office/drawing/2014/main" id="{AC20A59E-EDA6-4E65-974A-54F68770422C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8" name="Plus Sign 57">
                <a:extLst>
                  <a:ext uri="{FF2B5EF4-FFF2-40B4-BE49-F238E27FC236}">
                    <a16:creationId xmlns:a16="http://schemas.microsoft.com/office/drawing/2014/main" id="{9A3549B1-5973-48CF-94F3-D46145C33AC1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9" name="Plus Sign 58">
                <a:extLst>
                  <a:ext uri="{FF2B5EF4-FFF2-40B4-BE49-F238E27FC236}">
                    <a16:creationId xmlns:a16="http://schemas.microsoft.com/office/drawing/2014/main" id="{0DCF7A8A-CA8D-443E-A348-157ADF4E0E4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0" name="Plus Sign 59">
                <a:extLst>
                  <a:ext uri="{FF2B5EF4-FFF2-40B4-BE49-F238E27FC236}">
                    <a16:creationId xmlns:a16="http://schemas.microsoft.com/office/drawing/2014/main" id="{C5F092CF-C479-4350-BEBA-2636FED9E5D0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1" name="Plus Sign 60">
                <a:extLst>
                  <a:ext uri="{FF2B5EF4-FFF2-40B4-BE49-F238E27FC236}">
                    <a16:creationId xmlns:a16="http://schemas.microsoft.com/office/drawing/2014/main" id="{0AED7639-A685-491F-ACEB-6239BAF99626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2" name="Plus Sign 61">
                <a:extLst>
                  <a:ext uri="{FF2B5EF4-FFF2-40B4-BE49-F238E27FC236}">
                    <a16:creationId xmlns:a16="http://schemas.microsoft.com/office/drawing/2014/main" id="{739C6E66-7875-4521-B5EA-DF9C102B110F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3" name="Plus Sign 62">
                <a:extLst>
                  <a:ext uri="{FF2B5EF4-FFF2-40B4-BE49-F238E27FC236}">
                    <a16:creationId xmlns:a16="http://schemas.microsoft.com/office/drawing/2014/main" id="{A05F3F9F-5DB0-469C-B7E8-0C048B6B7D6D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5" name="Plus Sign 64">
                <a:extLst>
                  <a:ext uri="{FF2B5EF4-FFF2-40B4-BE49-F238E27FC236}">
                    <a16:creationId xmlns:a16="http://schemas.microsoft.com/office/drawing/2014/main" id="{0D63484B-A24D-4D7C-8916-50C2191D428B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3AD7CCB6-1569-47AF-B3B3-4E94631E4BBC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7" name="Plus Sign 66">
                <a:extLst>
                  <a:ext uri="{FF2B5EF4-FFF2-40B4-BE49-F238E27FC236}">
                    <a16:creationId xmlns:a16="http://schemas.microsoft.com/office/drawing/2014/main" id="{B18796D2-649F-4782-92F8-D79D1CC423A0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8" name="Plus Sign 67">
                <a:extLst>
                  <a:ext uri="{FF2B5EF4-FFF2-40B4-BE49-F238E27FC236}">
                    <a16:creationId xmlns:a16="http://schemas.microsoft.com/office/drawing/2014/main" id="{C0001D51-AFBE-457B-A2F6-3BCE82285025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9" name="Plus Sign 68">
                <a:extLst>
                  <a:ext uri="{FF2B5EF4-FFF2-40B4-BE49-F238E27FC236}">
                    <a16:creationId xmlns:a16="http://schemas.microsoft.com/office/drawing/2014/main" id="{19495EFC-9CB5-4487-BDBB-95BF6A79325D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0" name="Plus Sign 69">
                <a:extLst>
                  <a:ext uri="{FF2B5EF4-FFF2-40B4-BE49-F238E27FC236}">
                    <a16:creationId xmlns:a16="http://schemas.microsoft.com/office/drawing/2014/main" id="{2EB632AC-7DC5-4B2E-A448-28A4644DA725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3" name="Plus Sign 72">
                <a:extLst>
                  <a:ext uri="{FF2B5EF4-FFF2-40B4-BE49-F238E27FC236}">
                    <a16:creationId xmlns:a16="http://schemas.microsoft.com/office/drawing/2014/main" id="{AE9AFFFF-1A5F-4F30-AC80-F92FCDFEB7B0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4" name="Plus Sign 73">
                <a:extLst>
                  <a:ext uri="{FF2B5EF4-FFF2-40B4-BE49-F238E27FC236}">
                    <a16:creationId xmlns:a16="http://schemas.microsoft.com/office/drawing/2014/main" id="{7097663D-7EC1-42C6-B240-41113EEAD5A1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5" name="Plus Sign 74">
                <a:extLst>
                  <a:ext uri="{FF2B5EF4-FFF2-40B4-BE49-F238E27FC236}">
                    <a16:creationId xmlns:a16="http://schemas.microsoft.com/office/drawing/2014/main" id="{8ED00753-C9CE-4388-AD85-DFFE8DDCF7AE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6" name="Plus Sign 75">
                <a:extLst>
                  <a:ext uri="{FF2B5EF4-FFF2-40B4-BE49-F238E27FC236}">
                    <a16:creationId xmlns:a16="http://schemas.microsoft.com/office/drawing/2014/main" id="{87CFF9E8-E63F-4AB3-BF4D-383805E271F4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7" name="Plus Sign 76">
                <a:extLst>
                  <a:ext uri="{FF2B5EF4-FFF2-40B4-BE49-F238E27FC236}">
                    <a16:creationId xmlns:a16="http://schemas.microsoft.com/office/drawing/2014/main" id="{D8D4764B-6C73-44C8-831C-845A4DDE9AE8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8" name="Plus Sign 77">
                <a:extLst>
                  <a:ext uri="{FF2B5EF4-FFF2-40B4-BE49-F238E27FC236}">
                    <a16:creationId xmlns:a16="http://schemas.microsoft.com/office/drawing/2014/main" id="{FA6C5F75-6818-4FF7-B7CE-E3E20251EFC6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9" name="Plus Sign 78">
                <a:extLst>
                  <a:ext uri="{FF2B5EF4-FFF2-40B4-BE49-F238E27FC236}">
                    <a16:creationId xmlns:a16="http://schemas.microsoft.com/office/drawing/2014/main" id="{F3057D2C-C5FB-4313-865D-75FDB600D585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104932-7FE3-479B-B0C6-62AF7538D122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48B440D-F836-4A82-A1CB-F2C60754A635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5A73A2C-E663-42E0-916E-9316C5CBF289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B1F151-9DA1-4283-93CC-8E883FA5586E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3EB6987-792C-4F96-B62F-6B27EE5A3D6C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72E9F3E-4DE2-47CB-9A9E-E308AFEC5A76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8D17423-B52B-4E9F-AA4C-33CC866FE95C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D51773A-DC36-4223-BD57-F8928A19841B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C3D9F7-5994-4A61-AE8C-1A0A7B52086D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C7AB11D-CCE0-43E6-AC93-DE2D6B51820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3110F2E-951C-4F4C-B745-A662732FDE52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653CB0D-3994-46BC-AEEC-95B2D733FC2E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A5A409D-2D94-4C43-AC39-EDA71A2744AE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51CA7A0-012E-40F1-9A41-49D6DD04EC4F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E3E669-64DA-4967-92AC-FDC765E8C34A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B7D6EB1-64B2-4C12-A6ED-5F66AB6C5A4C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48541FE-563E-4EE9-85F2-AF749FF29AEB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18F2D94-A527-4C9E-8802-47DB3C1C778C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B0618E4-8C66-4B35-A15B-0765FE9DCCA2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9F4D41C-EBE0-4BBA-917B-61BFD2AD8EF2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8C14DD2-AF85-42DC-9080-1A20A5D7CEBC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E9121C5-CB5E-4761-96AD-DEA6EDEF116D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2EBA2FB-64D7-47F8-90F2-F6A1E18AE793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32569A7-CB87-44E5-A53A-666A8D9139F3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B1090-0F5B-4D55-ADC4-2C866FC936C3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2FDA536-D546-4FF8-AFB7-F10F9303966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06F15F-8FAB-495D-9F9D-89B569F9BB39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0D95994-5BD2-42B6-97AB-0284D9F2761C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5210A90-F3F2-40C7-8228-7A9466FCB33A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0F29A45-6B88-480F-920C-E0C5565E5A10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2733816-684D-47B6-A39A-CC77287F5368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28150-3343-4579-92F6-25C8B01EA9E3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E50E642-2834-44F0-9348-70842E931114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3210B35-5C57-460B-817E-E0300C5D6F92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B584391-CE39-4352-AB45-6F141F5D4708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84FFACF-4AF7-49E1-B1B3-734A317B23AF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FE16BE-C386-438C-9078-EF8C9F7A261A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81B45A0-74C9-4FD3-B92D-593BDE83ABBE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A7A8E74-FCD7-4B02-97EB-06A631FCA980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C0BB584-2AF4-49DA-BA95-A9E426801170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97FA4DE-22F0-4D12-A8F2-2B73C19C4560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3E6DB36-68EE-44AE-AD4D-3CA8CF1F0F01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8824E64-D335-4C9A-9DBA-FB820292DEA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91D0DFC-7BE2-48BA-ADB6-2E52A1A7E4B8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5480FA4-3E6C-4E9A-81B4-6DA6C0C8BBB5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7234C0B-9851-44A4-AD29-8CDA22220A55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490811E-5C4F-4702-8E2D-58C4CFB0475A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574D5C5-0EDE-459E-A99C-E40029EB9D2D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A22F0E6-29EC-4FFD-A152-306691826B12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61C3804-01CA-445B-9097-60410EDC479D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F97FF65-3FD8-4154-8677-22CBBB30600B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05050A2-9FA1-4B43-BD97-246733041721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92F2732-76CE-4E6A-A57C-F5E5F4FD1D98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668968-9CB6-4D99-9401-2B7A65741DAA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3A20E85-0A63-4480-BD30-96F1B29E6A3E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B777156-DFF6-4221-B398-A59563D84920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2A32592-BD4A-45D4-B69F-3E81C1C9525E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4EE9736-9AB7-49BE-BA40-4A09972B35C9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D1EDB5E-0188-412F-A84A-32129E9FF625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2C2378D-9B75-4A04-B48A-BC378F31FE0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7507E0-3520-486C-9BE2-FD7BAC46C77A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362384D-9328-4BA4-B7B9-8D2B164C796A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3FA679A-4FCC-4B25-8B37-EBB03D279E3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32936599-DFD0-4AE7-B836-CBB3261BE2E8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E4D246B-DC80-4420-BC36-49C43F61B900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3DD5E26-7B70-438C-ACEA-FE53200A109C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CECA582-78E8-43A4-8045-8AE0AD6814F3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792BEF0-1555-4D31-BE33-28659B5DFBD0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2EE97F5-F89D-489A-9092-3A85E24C1517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D37A920-01F4-4109-91D2-F342B50B7F61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3C5CA0-6DB9-44A5-A375-6191F82366C8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B2FF26B-FD42-449D-8634-17E205BBFA26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432D93E-E5C6-464F-87DF-DA324D721678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E9D2BBA-9F07-4A4F-9E21-4E713560F107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CCB6169-1A39-4453-92E8-8348FFF75806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72A7AFE-B1E4-4A69-A81D-883373C14207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7F21D4BC-7CEC-4B4D-BCAA-D99880A5D654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4375C51-D720-4D0B-B708-9E9D17332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1E1A5B2-CF90-4AD2-B7EF-D4BC7E83D492}"/>
                  </a:ext>
                </a:extLst>
              </p:cNvPr>
              <p:cNvSpPr txBox="1"/>
              <p:nvPr/>
            </p:nvSpPr>
            <p:spPr>
              <a:xfrm rot="16200000">
                <a:off x="3751794" y="3546012"/>
                <a:ext cx="16394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349B7E-1E5A-427E-A24F-57F9F8496376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1447FB7-678E-4AD0-8F60-F0F0572E624C}"/>
                  </a:ext>
                </a:extLst>
              </p:cNvPr>
              <p:cNvSpPr/>
              <p:nvPr/>
            </p:nvSpPr>
            <p:spPr>
              <a:xfrm>
                <a:off x="5831597" y="29770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ACA41A-7E58-40E9-BC78-A43A9014675C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F14EFF-C120-4681-BB68-BA1926E1494C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DF47A9-B92B-465B-AB79-6050026AE9E8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58FFE-6CA8-4331-A0FE-46D614A34E58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C3B709-A293-458E-8C0D-700F630542EE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9F38F2-CCDE-457E-94F9-E94CFCF8D30C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167" name="Plus Sign 166">
            <a:extLst>
              <a:ext uri="{FF2B5EF4-FFF2-40B4-BE49-F238E27FC236}">
                <a16:creationId xmlns:a16="http://schemas.microsoft.com/office/drawing/2014/main" id="{425D1EDC-FF53-451C-B8E1-D5D5A4EF2156}"/>
              </a:ext>
            </a:extLst>
          </p:cNvPr>
          <p:cNvSpPr/>
          <p:nvPr/>
        </p:nvSpPr>
        <p:spPr>
          <a:xfrm>
            <a:off x="8209635" y="1185919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B2022A2-AC7A-4B36-ADA8-F0948A720C97}"/>
              </a:ext>
            </a:extLst>
          </p:cNvPr>
          <p:cNvSpPr txBox="1"/>
          <p:nvPr/>
        </p:nvSpPr>
        <p:spPr>
          <a:xfrm>
            <a:off x="8554986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51ADAD4-D9C2-49EB-BD70-8946B4A06A32}"/>
              </a:ext>
            </a:extLst>
          </p:cNvPr>
          <p:cNvSpPr txBox="1"/>
          <p:nvPr/>
        </p:nvSpPr>
        <p:spPr>
          <a:xfrm>
            <a:off x="7065487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2A199F9-6B51-48E9-94B3-7A856B591AD5}"/>
              </a:ext>
            </a:extLst>
          </p:cNvPr>
          <p:cNvSpPr/>
          <p:nvPr/>
        </p:nvSpPr>
        <p:spPr>
          <a:xfrm>
            <a:off x="6774180" y="1245538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0DF7969-6D40-41E2-8C3E-8CB4ADE72473}"/>
              </a:ext>
            </a:extLst>
          </p:cNvPr>
          <p:cNvCxnSpPr>
            <a:cxnSpLocks/>
          </p:cNvCxnSpPr>
          <p:nvPr/>
        </p:nvCxnSpPr>
        <p:spPr>
          <a:xfrm flipV="1">
            <a:off x="5329396" y="3184935"/>
            <a:ext cx="5508000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A9DCB28-0285-486F-9059-C47C948DC193}"/>
              </a:ext>
            </a:extLst>
          </p:cNvPr>
          <p:cNvSpPr txBox="1"/>
          <p:nvPr/>
        </p:nvSpPr>
        <p:spPr>
          <a:xfrm>
            <a:off x="10861558" y="296778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1</a:t>
            </a:r>
            <a:endParaRPr lang="en-NL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BAC911-A66A-4B28-A1C1-7E8BD85986B0}"/>
              </a:ext>
            </a:extLst>
          </p:cNvPr>
          <p:cNvCxnSpPr>
            <a:cxnSpLocks/>
          </p:cNvCxnSpPr>
          <p:nvPr/>
        </p:nvCxnSpPr>
        <p:spPr>
          <a:xfrm>
            <a:off x="7967676" y="2153942"/>
            <a:ext cx="0" cy="103099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12D9623-6A9E-463D-AD91-2082F1A0B815}"/>
              </a:ext>
            </a:extLst>
          </p:cNvPr>
          <p:cNvSpPr txBox="1"/>
          <p:nvPr/>
        </p:nvSpPr>
        <p:spPr>
          <a:xfrm>
            <a:off x="7859871" y="1764333"/>
            <a:ext cx="10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</a:t>
            </a:r>
            <a:endParaRPr lang="en-NL" dirty="0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5BC338E-015D-4214-9D89-619BD32019CA}"/>
              </a:ext>
            </a:extLst>
          </p:cNvPr>
          <p:cNvCxnSpPr>
            <a:cxnSpLocks/>
          </p:cNvCxnSpPr>
          <p:nvPr/>
        </p:nvCxnSpPr>
        <p:spPr>
          <a:xfrm>
            <a:off x="9334157" y="3203590"/>
            <a:ext cx="0" cy="1908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C3469F5-C938-4197-8291-A9DB0A7F09F6}"/>
              </a:ext>
            </a:extLst>
          </p:cNvPr>
          <p:cNvSpPr txBox="1"/>
          <p:nvPr/>
        </p:nvSpPr>
        <p:spPr>
          <a:xfrm>
            <a:off x="9284701" y="4941799"/>
            <a:ext cx="89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3</a:t>
            </a:r>
            <a:endParaRPr lang="en-NL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0A00EC0-1712-4666-ABA5-2BC868E3F3FF}"/>
              </a:ext>
            </a:extLst>
          </p:cNvPr>
          <p:cNvCxnSpPr>
            <a:cxnSpLocks/>
          </p:cNvCxnSpPr>
          <p:nvPr/>
        </p:nvCxnSpPr>
        <p:spPr>
          <a:xfrm>
            <a:off x="9334157" y="4219165"/>
            <a:ext cx="148063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7DF5885E-8D80-4628-8465-8C84C12277E3}"/>
              </a:ext>
            </a:extLst>
          </p:cNvPr>
          <p:cNvSpPr txBox="1"/>
          <p:nvPr/>
        </p:nvSpPr>
        <p:spPr>
          <a:xfrm>
            <a:off x="10858279" y="3995345"/>
            <a:ext cx="11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4</a:t>
            </a:r>
            <a:endParaRPr lang="en-NL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D93189C-39A3-4041-B5AC-C69AB69CFB1A}"/>
              </a:ext>
            </a:extLst>
          </p:cNvPr>
          <p:cNvSpPr/>
          <p:nvPr/>
        </p:nvSpPr>
        <p:spPr>
          <a:xfrm>
            <a:off x="5284768" y="1576597"/>
            <a:ext cx="258957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2F2F2F"/>
                </a:solidFill>
                <a:latin typeface="Segoe UI Light"/>
              </a:rPr>
              <a:t>True Negative</a:t>
            </a:r>
            <a:endParaRPr lang="en-NL" sz="2800" b="1" i="1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7056946-ED9F-4687-909B-20CEC17BB442}"/>
              </a:ext>
            </a:extLst>
          </p:cNvPr>
          <p:cNvSpPr/>
          <p:nvPr/>
        </p:nvSpPr>
        <p:spPr>
          <a:xfrm>
            <a:off x="6566498" y="3862140"/>
            <a:ext cx="2589573" cy="52322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2F2F2F"/>
                </a:solidFill>
                <a:latin typeface="Segoe UI Light"/>
              </a:rPr>
              <a:t>False Positive</a:t>
            </a:r>
            <a:endParaRPr lang="en-NL" sz="2800" b="1" i="1" dirty="0"/>
          </a:p>
        </p:txBody>
      </p:sp>
      <p:sp>
        <p:nvSpPr>
          <p:cNvPr id="185" name="Plus Sign 184">
            <a:extLst>
              <a:ext uri="{FF2B5EF4-FFF2-40B4-BE49-F238E27FC236}">
                <a16:creationId xmlns:a16="http://schemas.microsoft.com/office/drawing/2014/main" id="{8AF92D87-60EA-463E-B4E3-3F868CCF0264}"/>
              </a:ext>
            </a:extLst>
          </p:cNvPr>
          <p:cNvSpPr/>
          <p:nvPr/>
        </p:nvSpPr>
        <p:spPr>
          <a:xfrm>
            <a:off x="7722522" y="3541597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79" name="Plus Sign 178">
            <a:extLst>
              <a:ext uri="{FF2B5EF4-FFF2-40B4-BE49-F238E27FC236}">
                <a16:creationId xmlns:a16="http://schemas.microsoft.com/office/drawing/2014/main" id="{73BB4B9E-1B2C-4467-97E6-62AD324D420E}"/>
              </a:ext>
            </a:extLst>
          </p:cNvPr>
          <p:cNvSpPr/>
          <p:nvPr/>
        </p:nvSpPr>
        <p:spPr>
          <a:xfrm>
            <a:off x="7869005" y="3422614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0" name="Plus Sign 179">
            <a:extLst>
              <a:ext uri="{FF2B5EF4-FFF2-40B4-BE49-F238E27FC236}">
                <a16:creationId xmlns:a16="http://schemas.microsoft.com/office/drawing/2014/main" id="{2B154AA0-969A-4BA1-A410-ABB7FADDB8B1}"/>
              </a:ext>
            </a:extLst>
          </p:cNvPr>
          <p:cNvSpPr/>
          <p:nvPr/>
        </p:nvSpPr>
        <p:spPr>
          <a:xfrm>
            <a:off x="5870288" y="3764047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81" name="Picture 2" descr="Image result for rijkslogo">
            <a:extLst>
              <a:ext uri="{FF2B5EF4-FFF2-40B4-BE49-F238E27FC236}">
                <a16:creationId xmlns:a16="http://schemas.microsoft.com/office/drawing/2014/main" id="{16F3B653-CC49-4B13-A10B-508F390B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79" grpId="0" animBg="1"/>
      <p:bldP spid="1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52087" y="613458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pic>
        <p:nvPicPr>
          <p:cNvPr id="7" name="Picture 2" descr="Image result for rijkslogo">
            <a:extLst>
              <a:ext uri="{FF2B5EF4-FFF2-40B4-BE49-F238E27FC236}">
                <a16:creationId xmlns:a16="http://schemas.microsoft.com/office/drawing/2014/main" id="{123F94A3-259A-44EA-9DEB-E36B6F1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72794-D28C-47C8-B087-98BE87528D6C}"/>
              </a:ext>
            </a:extLst>
          </p:cNvPr>
          <p:cNvSpPr/>
          <p:nvPr/>
        </p:nvSpPr>
        <p:spPr>
          <a:xfrm>
            <a:off x="1763485" y="2756320"/>
            <a:ext cx="9219364" cy="1200329"/>
          </a:xfrm>
          <a:prstGeom prst="rect">
            <a:avLst/>
          </a:prstGeom>
          <a:solidFill>
            <a:schemeClr val="bg1">
              <a:alpha val="28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sz="2400" i="1" dirty="0">
                <a:solidFill>
                  <a:schemeClr val="bg1"/>
                </a:solidFill>
                <a:latin typeface="Merriweather"/>
              </a:rPr>
              <a:t>The goal of ML is </a:t>
            </a:r>
            <a:r>
              <a:rPr lang="en-US" sz="2400" i="1" u="sng" dirty="0">
                <a:solidFill>
                  <a:schemeClr val="bg1"/>
                </a:solidFill>
                <a:latin typeface="Merriweather"/>
              </a:rPr>
              <a:t>never</a:t>
            </a:r>
            <a:r>
              <a:rPr lang="en-US" sz="2400" i="1" dirty="0">
                <a:solidFill>
                  <a:schemeClr val="bg1"/>
                </a:solidFill>
                <a:latin typeface="Merriweather"/>
              </a:rPr>
              <a:t> to make “perfect” guesses, because ML deals in domains where there is no such thing. The goal is to make guesses that are good enough to be useful.</a:t>
            </a:r>
          </a:p>
        </p:txBody>
      </p:sp>
    </p:spTree>
    <p:extLst>
      <p:ext uri="{BB962C8B-B14F-4D97-AF65-F5344CB8AC3E}">
        <p14:creationId xmlns:p14="http://schemas.microsoft.com/office/powerpoint/2010/main" val="229454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B28538-EDC5-4AA2-B7BD-CBDFDED89923}"/>
              </a:ext>
            </a:extLst>
          </p:cNvPr>
          <p:cNvSpPr/>
          <p:nvPr/>
        </p:nvSpPr>
        <p:spPr>
          <a:xfrm>
            <a:off x="-6349" y="0"/>
            <a:ext cx="2374734" cy="6632086"/>
          </a:xfrm>
          <a:prstGeom prst="rect">
            <a:avLst/>
          </a:prstGeom>
          <a:solidFill>
            <a:srgbClr val="184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One function to rule them all?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0D44644-B37D-4196-BAD6-49B37AB18BBC}"/>
              </a:ext>
            </a:extLst>
          </p:cNvPr>
          <p:cNvSpPr txBox="1">
            <a:spLocks/>
          </p:cNvSpPr>
          <p:nvPr/>
        </p:nvSpPr>
        <p:spPr>
          <a:xfrm>
            <a:off x="4058525" y="866746"/>
            <a:ext cx="8017728" cy="5903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Different data comes with different properties</a:t>
            </a:r>
          </a:p>
        </p:txBody>
      </p:sp>
      <p:pic>
        <p:nvPicPr>
          <p:cNvPr id="21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36A54566-B492-4503-A93A-75EFFB13E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63267" r="69142" b="8297"/>
          <a:stretch/>
        </p:blipFill>
        <p:spPr bwMode="auto">
          <a:xfrm>
            <a:off x="4946105" y="1998222"/>
            <a:ext cx="2381378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DAF833C4-0AEA-4C95-AB9E-CE96A138B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6606" r="88787" b="63982"/>
          <a:stretch/>
        </p:blipFill>
        <p:spPr bwMode="auto">
          <a:xfrm>
            <a:off x="3813762" y="3147477"/>
            <a:ext cx="1132343" cy="119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770C2ACA-ED26-4ACC-925B-4A7F4B953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5" t="63267" r="30178" b="8179"/>
          <a:stretch/>
        </p:blipFill>
        <p:spPr bwMode="auto">
          <a:xfrm>
            <a:off x="7256873" y="1986933"/>
            <a:ext cx="4819380" cy="11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4BC6029C-1F6B-42AB-BDCB-CBC9AC0C6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6606" r="30247" b="64799"/>
          <a:stretch/>
        </p:blipFill>
        <p:spPr bwMode="auto">
          <a:xfrm>
            <a:off x="4946106" y="3141001"/>
            <a:ext cx="7130148" cy="11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47A01DA8-B858-475F-9E94-2E92AB2F6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6" r="88971" b="8457"/>
          <a:stretch/>
        </p:blipFill>
        <p:spPr bwMode="auto">
          <a:xfrm>
            <a:off x="3602729" y="1998222"/>
            <a:ext cx="1343376" cy="11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679FD55A-909A-492B-81E3-784EAE8EE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33856" r="30247" b="36732"/>
          <a:stretch/>
        </p:blipFill>
        <p:spPr bwMode="auto">
          <a:xfrm>
            <a:off x="4946106" y="4250568"/>
            <a:ext cx="7130148" cy="119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isaacslavitt.com/images/plot_classifier_comparison.png">
            <a:extLst>
              <a:ext uri="{FF2B5EF4-FFF2-40B4-BE49-F238E27FC236}">
                <a16:creationId xmlns:a16="http://schemas.microsoft.com/office/drawing/2014/main" id="{1CDF534A-55A2-4F4F-8764-67E29E49A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34673" r="88787" b="36732"/>
          <a:stretch/>
        </p:blipFill>
        <p:spPr bwMode="auto">
          <a:xfrm>
            <a:off x="3813761" y="4267173"/>
            <a:ext cx="1132343" cy="11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57C45-2935-464B-8059-AB84079D6A07}"/>
              </a:ext>
            </a:extLst>
          </p:cNvPr>
          <p:cNvGrpSpPr/>
          <p:nvPr/>
        </p:nvGrpSpPr>
        <p:grpSpPr>
          <a:xfrm>
            <a:off x="4878370" y="1970797"/>
            <a:ext cx="3643404" cy="3487076"/>
            <a:chOff x="1309509" y="1536746"/>
            <a:chExt cx="3643404" cy="34870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7DF2A-156D-4B2C-B297-5B2C8B79082A}"/>
                </a:ext>
              </a:extLst>
            </p:cNvPr>
            <p:cNvSpPr/>
            <p:nvPr/>
          </p:nvSpPr>
          <p:spPr>
            <a:xfrm>
              <a:off x="1309509" y="2667262"/>
              <a:ext cx="1264901" cy="1183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F7E729-0E43-4B17-B067-92238F6E75B3}"/>
                </a:ext>
              </a:extLst>
            </p:cNvPr>
            <p:cNvSpPr/>
            <p:nvPr/>
          </p:nvSpPr>
          <p:spPr>
            <a:xfrm>
              <a:off x="3688012" y="3840666"/>
              <a:ext cx="1264901" cy="1183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6279A5-3740-492E-9DC9-6AE1CAA853DF}"/>
                </a:ext>
              </a:extLst>
            </p:cNvPr>
            <p:cNvSpPr/>
            <p:nvPr/>
          </p:nvSpPr>
          <p:spPr>
            <a:xfrm>
              <a:off x="2457505" y="1536746"/>
              <a:ext cx="1264901" cy="1183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2" name="Subtitle 2">
            <a:extLst>
              <a:ext uri="{FF2B5EF4-FFF2-40B4-BE49-F238E27FC236}">
                <a16:creationId xmlns:a16="http://schemas.microsoft.com/office/drawing/2014/main" id="{B8CF69B3-2EFB-42A1-86CA-8FBBF05BACD2}"/>
              </a:ext>
            </a:extLst>
          </p:cNvPr>
          <p:cNvSpPr txBox="1">
            <a:spLocks/>
          </p:cNvSpPr>
          <p:nvPr/>
        </p:nvSpPr>
        <p:spPr>
          <a:xfrm>
            <a:off x="4946104" y="5602147"/>
            <a:ext cx="1879288" cy="5903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Functions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18DCB-EDAC-4A7F-A33D-93E142D6E9DB}"/>
              </a:ext>
            </a:extLst>
          </p:cNvPr>
          <p:cNvCxnSpPr>
            <a:cxnSpLocks/>
          </p:cNvCxnSpPr>
          <p:nvPr/>
        </p:nvCxnSpPr>
        <p:spPr>
          <a:xfrm>
            <a:off x="5061924" y="5602147"/>
            <a:ext cx="6541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8FB5-A4D6-4A73-A607-E9AA6F0365EA}"/>
              </a:ext>
            </a:extLst>
          </p:cNvPr>
          <p:cNvCxnSpPr>
            <a:cxnSpLocks/>
          </p:cNvCxnSpPr>
          <p:nvPr/>
        </p:nvCxnSpPr>
        <p:spPr>
          <a:xfrm flipV="1">
            <a:off x="3644025" y="2291787"/>
            <a:ext cx="0" cy="311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Subtitle 2">
            <a:extLst>
              <a:ext uri="{FF2B5EF4-FFF2-40B4-BE49-F238E27FC236}">
                <a16:creationId xmlns:a16="http://schemas.microsoft.com/office/drawing/2014/main" id="{A572CCAE-3D37-47FA-849D-794A77D3CBC1}"/>
              </a:ext>
            </a:extLst>
          </p:cNvPr>
          <p:cNvSpPr txBox="1">
            <a:spLocks/>
          </p:cNvSpPr>
          <p:nvPr/>
        </p:nvSpPr>
        <p:spPr>
          <a:xfrm rot="16200000">
            <a:off x="2594923" y="4186015"/>
            <a:ext cx="1879288" cy="5903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529DFEF-AD4F-463B-A76E-FA031299A5BA}"/>
              </a:ext>
            </a:extLst>
          </p:cNvPr>
          <p:cNvSpPr txBox="1">
            <a:spLocks/>
          </p:cNvSpPr>
          <p:nvPr/>
        </p:nvSpPr>
        <p:spPr>
          <a:xfrm>
            <a:off x="2146676" y="1161902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No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967EF57-C3D9-424F-9081-EFADAD374B32}"/>
              </a:ext>
            </a:extLst>
          </p:cNvPr>
          <p:cNvSpPr txBox="1">
            <a:spLocks/>
          </p:cNvSpPr>
          <p:nvPr/>
        </p:nvSpPr>
        <p:spPr>
          <a:xfrm>
            <a:off x="4058525" y="6098319"/>
            <a:ext cx="8017728" cy="5903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Different functions comes with different solutions</a:t>
            </a:r>
          </a:p>
        </p:txBody>
      </p:sp>
      <p:pic>
        <p:nvPicPr>
          <p:cNvPr id="29" name="Picture 2" descr="Image result for rijkslogo">
            <a:extLst>
              <a:ext uri="{FF2B5EF4-FFF2-40B4-BE49-F238E27FC236}">
                <a16:creationId xmlns:a16="http://schemas.microsoft.com/office/drawing/2014/main" id="{A6C1EC2F-029F-4BCE-9767-B0D96E65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/>
      <p:bldP spid="48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CC8CD2-02A7-40CB-91AF-7CB6DDB82A84}"/>
              </a:ext>
            </a:extLst>
          </p:cNvPr>
          <p:cNvSpPr/>
          <p:nvPr/>
        </p:nvSpPr>
        <p:spPr>
          <a:xfrm>
            <a:off x="-6349" y="0"/>
            <a:ext cx="2367653" cy="6642847"/>
          </a:xfrm>
          <a:prstGeom prst="rect">
            <a:avLst/>
          </a:prstGeom>
          <a:solidFill>
            <a:srgbClr val="184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63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decide which function?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2CF29054-1E14-4B4D-A067-123EE032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692" y="2022212"/>
            <a:ext cx="6358365" cy="2813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949668-F2C9-494A-B9D0-57FFDBCD6EE8}"/>
              </a:ext>
            </a:extLst>
          </p:cNvPr>
          <p:cNvSpPr txBox="1"/>
          <p:nvPr/>
        </p:nvSpPr>
        <p:spPr>
          <a:xfrm>
            <a:off x="5042643" y="1500483"/>
            <a:ext cx="273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Receiving a “</a:t>
            </a:r>
            <a:r>
              <a:rPr lang="en-GB" i="1" dirty="0"/>
              <a:t>False positive</a:t>
            </a:r>
            <a:r>
              <a:rPr lang="en-GB" dirty="0"/>
              <a:t>”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FC71D-047E-492A-A76A-FB0855F31D23}"/>
              </a:ext>
            </a:extLst>
          </p:cNvPr>
          <p:cNvSpPr txBox="1"/>
          <p:nvPr/>
        </p:nvSpPr>
        <p:spPr>
          <a:xfrm>
            <a:off x="8173595" y="1497178"/>
            <a:ext cx="28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Receiving a “</a:t>
            </a:r>
            <a:r>
              <a:rPr lang="en-GB" i="1" dirty="0"/>
              <a:t>False negative</a:t>
            </a:r>
            <a:r>
              <a:rPr lang="en-GB" dirty="0"/>
              <a:t>”</a:t>
            </a:r>
            <a:endParaRPr lang="en-NL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37392AE-95A1-40B1-9D8B-4774425BD988}"/>
              </a:ext>
            </a:extLst>
          </p:cNvPr>
          <p:cNvSpPr txBox="1">
            <a:spLocks/>
          </p:cNvSpPr>
          <p:nvPr/>
        </p:nvSpPr>
        <p:spPr>
          <a:xfrm>
            <a:off x="1291874" y="1157541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rgbClr val="FFFFFF"/>
                </a:solidFill>
              </a:rPr>
              <a:t>Distri-bution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86A2F68-EAE9-4D7C-9FF7-200FB5FB8E0D}"/>
              </a:ext>
            </a:extLst>
          </p:cNvPr>
          <p:cNvSpPr txBox="1">
            <a:spLocks/>
          </p:cNvSpPr>
          <p:nvPr/>
        </p:nvSpPr>
        <p:spPr>
          <a:xfrm>
            <a:off x="268077" y="1621590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Inter-</a:t>
            </a:r>
            <a:r>
              <a:rPr lang="en-US" sz="1100" dirty="0" err="1">
                <a:solidFill>
                  <a:srgbClr val="FFFFFF"/>
                </a:solidFill>
              </a:rPr>
              <a:t>preta</a:t>
            </a:r>
            <a:r>
              <a:rPr lang="en-US" sz="1100" dirty="0">
                <a:solidFill>
                  <a:srgbClr val="FFFFFF"/>
                </a:solidFill>
              </a:rPr>
              <a:t>-</a:t>
            </a:r>
            <a:r>
              <a:rPr lang="en-US" sz="1100" dirty="0" err="1">
                <a:solidFill>
                  <a:srgbClr val="FFFFFF"/>
                </a:solidFill>
              </a:rPr>
              <a:t>bility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DF901D-3F79-4665-9D7E-DF3580E8CF94}"/>
              </a:ext>
            </a:extLst>
          </p:cNvPr>
          <p:cNvSpPr txBox="1">
            <a:spLocks/>
          </p:cNvSpPr>
          <p:nvPr/>
        </p:nvSpPr>
        <p:spPr>
          <a:xfrm>
            <a:off x="-133725" y="3740495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speed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8B3258A-DD7D-40E6-BF99-5809F7F0FF03}"/>
              </a:ext>
            </a:extLst>
          </p:cNvPr>
          <p:cNvSpPr txBox="1">
            <a:spLocks/>
          </p:cNvSpPr>
          <p:nvPr/>
        </p:nvSpPr>
        <p:spPr>
          <a:xfrm>
            <a:off x="614662" y="4575729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rgbClr val="FFFFFF"/>
                </a:solidFill>
              </a:rPr>
              <a:t>Perfor-mance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B9866E0-6112-4A0E-8516-5E0021D8A3B7}"/>
              </a:ext>
            </a:extLst>
          </p:cNvPr>
          <p:cNvSpPr txBox="1">
            <a:spLocks/>
          </p:cNvSpPr>
          <p:nvPr/>
        </p:nvSpPr>
        <p:spPr>
          <a:xfrm>
            <a:off x="-208556" y="2640801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Com-</a:t>
            </a:r>
            <a:r>
              <a:rPr lang="en-US" sz="1100" dirty="0" err="1">
                <a:solidFill>
                  <a:srgbClr val="FFFFFF"/>
                </a:solidFill>
              </a:rPr>
              <a:t>plexity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37060-FD4F-48CA-8BF8-4C512B59B7DA}"/>
              </a:ext>
            </a:extLst>
          </p:cNvPr>
          <p:cNvSpPr txBox="1">
            <a:spLocks/>
          </p:cNvSpPr>
          <p:nvPr/>
        </p:nvSpPr>
        <p:spPr>
          <a:xfrm>
            <a:off x="1643484" y="4837108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rgbClr val="FFFFFF"/>
                </a:solidFill>
              </a:rPr>
              <a:t>Unball-anced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16" name="Picture 2" descr="Image result for rijkslogo">
            <a:extLst>
              <a:ext uri="{FF2B5EF4-FFF2-40B4-BE49-F238E27FC236}">
                <a16:creationId xmlns:a16="http://schemas.microsoft.com/office/drawing/2014/main" id="{70A4F481-4A76-4C87-8D0A-50491A67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4DD4F0-EB65-499A-9D28-EBF3B154118F}"/>
              </a:ext>
            </a:extLst>
          </p:cNvPr>
          <p:cNvSpPr txBox="1"/>
          <p:nvPr/>
        </p:nvSpPr>
        <p:spPr>
          <a:xfrm>
            <a:off x="4340367" y="5043185"/>
            <a:ext cx="3656001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Predictive maintenance</a:t>
            </a:r>
            <a:endParaRPr lang="en-NL" sz="2800" dirty="0" err="1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254A0DFE-14A6-4A43-B275-9A434922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881BA-60B5-43B0-93E0-C06BD275C004}"/>
                  </a:ext>
                </a:extLst>
              </p:cNvPr>
              <p:cNvSpPr txBox="1"/>
              <p:nvPr/>
            </p:nvSpPr>
            <p:spPr>
              <a:xfrm>
                <a:off x="10000510" y="4170847"/>
                <a:ext cx="2113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881BA-60B5-43B0-93E0-C06BD275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510" y="4170847"/>
                <a:ext cx="21137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mage result for rijkslogo">
            <a:extLst>
              <a:ext uri="{FF2B5EF4-FFF2-40B4-BE49-F238E27FC236}">
                <a16:creationId xmlns:a16="http://schemas.microsoft.com/office/drawing/2014/main" id="{00096C1D-FE6B-4392-AC22-697C76B97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9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254A0DFE-14A6-4A43-B275-9A434922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9B73BB-7E18-44A8-B83D-C60269442C60}"/>
              </a:ext>
            </a:extLst>
          </p:cNvPr>
          <p:cNvGrpSpPr/>
          <p:nvPr/>
        </p:nvGrpSpPr>
        <p:grpSpPr>
          <a:xfrm>
            <a:off x="467957" y="1553816"/>
            <a:ext cx="1804954" cy="3164873"/>
            <a:chOff x="1532964" y="1236466"/>
            <a:chExt cx="1804954" cy="3164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505E87-0A38-49EE-A78D-3E30396CD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1605" y="1758875"/>
              <a:ext cx="1191767" cy="617237"/>
            </a:xfrm>
            <a:prstGeom prst="line">
              <a:avLst/>
            </a:prstGeom>
            <a:ln w="3810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EAC5FD-C4BA-43A4-8691-FC464EC4D8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542" y="2770559"/>
              <a:ext cx="1277830" cy="1"/>
            </a:xfrm>
            <a:prstGeom prst="line">
              <a:avLst/>
            </a:prstGeom>
            <a:ln w="3810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9E5A312-75DC-4003-AF07-32BED646C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591" y="3141035"/>
              <a:ext cx="1100327" cy="811736"/>
            </a:xfrm>
            <a:prstGeom prst="line">
              <a:avLst/>
            </a:prstGeom>
            <a:ln w="3810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6753D7-307E-419C-970C-DCA89866D761}"/>
                </a:ext>
              </a:extLst>
            </p:cNvPr>
            <p:cNvSpPr txBox="1"/>
            <p:nvPr/>
          </p:nvSpPr>
          <p:spPr>
            <a:xfrm>
              <a:off x="1581374" y="1236466"/>
              <a:ext cx="338554" cy="65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800" b="1" dirty="0">
                  <a:solidFill>
                    <a:schemeClr val="tx2"/>
                  </a:solidFill>
                </a:rPr>
                <a:t>?</a:t>
              </a:r>
              <a:endParaRPr lang="en-NL" sz="2800" b="1" dirty="0" err="1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B6F3E0-6D49-4E7E-95FC-3D79F3ACA2B7}"/>
                </a:ext>
              </a:extLst>
            </p:cNvPr>
            <p:cNvSpPr txBox="1"/>
            <p:nvPr/>
          </p:nvSpPr>
          <p:spPr>
            <a:xfrm>
              <a:off x="1532964" y="2398248"/>
              <a:ext cx="338554" cy="65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800" b="1" dirty="0">
                  <a:solidFill>
                    <a:schemeClr val="tx2"/>
                  </a:solidFill>
                </a:rPr>
                <a:t>?</a:t>
              </a:r>
              <a:endParaRPr lang="en-NL" sz="2800" b="1" dirty="0" err="1">
                <a:solidFill>
                  <a:schemeClr val="tx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967033-55F7-443A-BA2A-EBF111D03E0E}"/>
                </a:ext>
              </a:extLst>
            </p:cNvPr>
            <p:cNvSpPr txBox="1"/>
            <p:nvPr/>
          </p:nvSpPr>
          <p:spPr>
            <a:xfrm>
              <a:off x="1532964" y="3742954"/>
              <a:ext cx="338554" cy="658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800" b="1" dirty="0">
                  <a:solidFill>
                    <a:schemeClr val="tx2"/>
                  </a:solidFill>
                </a:rPr>
                <a:t>?</a:t>
              </a:r>
              <a:endParaRPr lang="en-NL" sz="2800" b="1" dirty="0" err="1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1CF842-8CA2-4155-AE1D-6B8A9AEAFB5D}"/>
                  </a:ext>
                </a:extLst>
              </p:cNvPr>
              <p:cNvSpPr txBox="1"/>
              <p:nvPr/>
            </p:nvSpPr>
            <p:spPr>
              <a:xfrm>
                <a:off x="7066677" y="4163343"/>
                <a:ext cx="51183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𝑏𝑎𝑑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_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𝑟𝑜𝑎𝑑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(…,…,…)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1CF842-8CA2-4155-AE1D-6B8A9AEA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77" y="4163343"/>
                <a:ext cx="511832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546ECDE-BD08-4F7B-9448-7985B0BDB14C}"/>
              </a:ext>
            </a:extLst>
          </p:cNvPr>
          <p:cNvSpPr txBox="1"/>
          <p:nvPr/>
        </p:nvSpPr>
        <p:spPr>
          <a:xfrm>
            <a:off x="4340367" y="5043185"/>
            <a:ext cx="3656001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Predictive maintenance</a:t>
            </a:r>
            <a:endParaRPr lang="en-NL" sz="2800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E52C7-9F67-4C63-8B69-811E0C68E03D}"/>
              </a:ext>
            </a:extLst>
          </p:cNvPr>
          <p:cNvSpPr txBox="1"/>
          <p:nvPr/>
        </p:nvSpPr>
        <p:spPr>
          <a:xfrm>
            <a:off x="3265838" y="0"/>
            <a:ext cx="8926162" cy="2239524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“Hoe erg is het”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“Wat </a:t>
            </a:r>
            <a:r>
              <a:rPr lang="en-GB" sz="2400" b="1" dirty="0" err="1">
                <a:solidFill>
                  <a:schemeClr val="tx2"/>
                </a:solidFill>
              </a:rPr>
              <a:t>kost</a:t>
            </a:r>
            <a:r>
              <a:rPr lang="en-GB" sz="2400" b="1" dirty="0">
                <a:solidFill>
                  <a:schemeClr val="tx2"/>
                </a:solidFill>
              </a:rPr>
              <a:t> het”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Om </a:t>
            </a:r>
            <a:r>
              <a:rPr lang="en-GB" sz="2400" b="1" u="sng" dirty="0" err="1">
                <a:solidFill>
                  <a:schemeClr val="tx2"/>
                </a:solidFill>
              </a:rPr>
              <a:t>onterecht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een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weg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wel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te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repareren</a:t>
            </a:r>
            <a:r>
              <a:rPr lang="en-GB" sz="2400" b="1" dirty="0">
                <a:solidFill>
                  <a:schemeClr val="tx2"/>
                </a:solidFill>
              </a:rPr>
              <a:t> (FP)?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Om </a:t>
            </a:r>
            <a:r>
              <a:rPr lang="en-GB" sz="2400" b="1" dirty="0" err="1">
                <a:solidFill>
                  <a:schemeClr val="tx2"/>
                </a:solidFill>
              </a:rPr>
              <a:t>een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weg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niet</a:t>
            </a:r>
            <a:r>
              <a:rPr lang="en-GB" sz="2400" b="1" u="sng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te</a:t>
            </a:r>
            <a:r>
              <a:rPr lang="en-GB" sz="2400" b="1" u="sng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repareren</a:t>
            </a:r>
            <a:r>
              <a:rPr lang="en-GB" sz="2400" b="1" u="sng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terwijl</a:t>
            </a:r>
            <a:r>
              <a:rPr lang="en-GB" sz="2400" b="1" dirty="0">
                <a:solidFill>
                  <a:schemeClr val="tx2"/>
                </a:solidFill>
              </a:rPr>
              <a:t> het </a:t>
            </a:r>
            <a:r>
              <a:rPr lang="en-GB" sz="2400" b="1" u="sng" dirty="0" err="1">
                <a:solidFill>
                  <a:schemeClr val="tx2"/>
                </a:solidFill>
              </a:rPr>
              <a:t>wel</a:t>
            </a:r>
            <a:r>
              <a:rPr lang="en-GB" sz="2400" b="1" u="sng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noodzakelijk</a:t>
            </a:r>
            <a:r>
              <a:rPr lang="en-GB" sz="2400" b="1" dirty="0">
                <a:solidFill>
                  <a:schemeClr val="tx2"/>
                </a:solidFill>
              </a:rPr>
              <a:t> was (FN)?</a:t>
            </a:r>
            <a:endParaRPr lang="en-NL" sz="2400" b="1" dirty="0" err="1">
              <a:solidFill>
                <a:schemeClr val="tx2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D4B244-49A5-4066-81FD-4A998E164309}"/>
              </a:ext>
            </a:extLst>
          </p:cNvPr>
          <p:cNvSpPr txBox="1">
            <a:spLocks/>
          </p:cNvSpPr>
          <p:nvPr/>
        </p:nvSpPr>
        <p:spPr>
          <a:xfrm>
            <a:off x="4294431" y="2909934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Inter-</a:t>
            </a:r>
            <a:r>
              <a:rPr lang="en-US" sz="1100" dirty="0" err="1">
                <a:solidFill>
                  <a:srgbClr val="FFFFFF"/>
                </a:solidFill>
              </a:rPr>
              <a:t>preta</a:t>
            </a:r>
            <a:r>
              <a:rPr lang="en-US" sz="1100" dirty="0">
                <a:solidFill>
                  <a:srgbClr val="FFFFFF"/>
                </a:solidFill>
              </a:rPr>
              <a:t>-</a:t>
            </a:r>
            <a:r>
              <a:rPr lang="en-US" sz="1100" dirty="0" err="1">
                <a:solidFill>
                  <a:srgbClr val="FFFFFF"/>
                </a:solidFill>
              </a:rPr>
              <a:t>bility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30DF86-58B1-498B-BD35-91CF85D3B975}"/>
              </a:ext>
            </a:extLst>
          </p:cNvPr>
          <p:cNvSpPr txBox="1">
            <a:spLocks/>
          </p:cNvSpPr>
          <p:nvPr/>
        </p:nvSpPr>
        <p:spPr>
          <a:xfrm>
            <a:off x="8133989" y="2909934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speed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1D38F0F-9763-4BDA-A1C5-31E2F868E101}"/>
              </a:ext>
            </a:extLst>
          </p:cNvPr>
          <p:cNvSpPr txBox="1">
            <a:spLocks/>
          </p:cNvSpPr>
          <p:nvPr/>
        </p:nvSpPr>
        <p:spPr>
          <a:xfrm>
            <a:off x="6838128" y="2909934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rgbClr val="FFFFFF"/>
                </a:solidFill>
              </a:rPr>
              <a:t>Perfor-mance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1133F84-C405-41CE-947E-027F589E05C3}"/>
              </a:ext>
            </a:extLst>
          </p:cNvPr>
          <p:cNvSpPr txBox="1">
            <a:spLocks/>
          </p:cNvSpPr>
          <p:nvPr/>
        </p:nvSpPr>
        <p:spPr>
          <a:xfrm>
            <a:off x="5528410" y="2909934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Com-</a:t>
            </a:r>
            <a:r>
              <a:rPr lang="en-US" sz="1100" dirty="0" err="1">
                <a:solidFill>
                  <a:srgbClr val="FFFFFF"/>
                </a:solidFill>
              </a:rPr>
              <a:t>plexity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17" name="Picture 2" descr="Image result for rijkslogo">
            <a:extLst>
              <a:ext uri="{FF2B5EF4-FFF2-40B4-BE49-F238E27FC236}">
                <a16:creationId xmlns:a16="http://schemas.microsoft.com/office/drawing/2014/main" id="{6CB1A213-480A-47CE-B58F-07F27C45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1F72D0-876D-4144-A838-68E6FB9EDF35}"/>
              </a:ext>
            </a:extLst>
          </p:cNvPr>
          <p:cNvSpPr txBox="1"/>
          <p:nvPr/>
        </p:nvSpPr>
        <p:spPr>
          <a:xfrm>
            <a:off x="0" y="5319192"/>
            <a:ext cx="12192000" cy="6583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 err="1"/>
              <a:t>Voorspellen</a:t>
            </a:r>
            <a:r>
              <a:rPr lang="en-GB" sz="2800" dirty="0"/>
              <a:t> van </a:t>
            </a:r>
            <a:r>
              <a:rPr lang="en-GB" sz="2800" dirty="0" err="1"/>
              <a:t>scheeps</a:t>
            </a:r>
            <a:r>
              <a:rPr lang="en-GB" sz="2800" dirty="0"/>
              <a:t> </a:t>
            </a:r>
            <a:r>
              <a:rPr lang="en-GB" sz="2800" dirty="0" err="1"/>
              <a:t>ongevallen</a:t>
            </a:r>
            <a:endParaRPr lang="en-NL" sz="2800" dirty="0" err="1"/>
          </a:p>
        </p:txBody>
      </p:sp>
      <p:pic>
        <p:nvPicPr>
          <p:cNvPr id="12" name="Picture 11" descr="A picture containing sky, outdoor, ground&#10;&#10;Description automatically generated">
            <a:extLst>
              <a:ext uri="{FF2B5EF4-FFF2-40B4-BE49-F238E27FC236}">
                <a16:creationId xmlns:a16="http://schemas.microsoft.com/office/drawing/2014/main" id="{4460D4CC-9912-48ED-86A9-03D53BF39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1" b="8196"/>
          <a:stretch/>
        </p:blipFill>
        <p:spPr>
          <a:xfrm>
            <a:off x="0" y="0"/>
            <a:ext cx="12193561" cy="4984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043C3-D3F9-405A-A7DE-B15648574301}"/>
                  </a:ext>
                </a:extLst>
              </p:cNvPr>
              <p:cNvSpPr txBox="1"/>
              <p:nvPr/>
            </p:nvSpPr>
            <p:spPr>
              <a:xfrm>
                <a:off x="10000510" y="4170847"/>
                <a:ext cx="2113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5043C3-D3F9-405A-A7DE-B15648574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510" y="4170847"/>
                <a:ext cx="21137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mage result for rijkslogo">
            <a:extLst>
              <a:ext uri="{FF2B5EF4-FFF2-40B4-BE49-F238E27FC236}">
                <a16:creationId xmlns:a16="http://schemas.microsoft.com/office/drawing/2014/main" id="{1F2B9281-E3AB-4E86-B03D-F7865AD15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20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1F72D0-876D-4144-A838-68E6FB9EDF35}"/>
              </a:ext>
            </a:extLst>
          </p:cNvPr>
          <p:cNvSpPr txBox="1"/>
          <p:nvPr/>
        </p:nvSpPr>
        <p:spPr>
          <a:xfrm>
            <a:off x="0" y="5319192"/>
            <a:ext cx="12192000" cy="6583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 err="1"/>
              <a:t>Voorspellen</a:t>
            </a:r>
            <a:r>
              <a:rPr lang="en-GB" sz="2800" dirty="0"/>
              <a:t> van </a:t>
            </a:r>
            <a:r>
              <a:rPr lang="en-GB" sz="2800" dirty="0" err="1"/>
              <a:t>scheeps</a:t>
            </a:r>
            <a:r>
              <a:rPr lang="en-GB" sz="2800" dirty="0"/>
              <a:t> </a:t>
            </a:r>
            <a:r>
              <a:rPr lang="en-GB" sz="2800" dirty="0" err="1"/>
              <a:t>ongevallen</a:t>
            </a:r>
            <a:endParaRPr lang="en-NL" sz="2800" dirty="0" err="1"/>
          </a:p>
        </p:txBody>
      </p:sp>
      <p:pic>
        <p:nvPicPr>
          <p:cNvPr id="12" name="Picture 11" descr="A picture containing sky, outdoor, ground&#10;&#10;Description automatically generated">
            <a:extLst>
              <a:ext uri="{FF2B5EF4-FFF2-40B4-BE49-F238E27FC236}">
                <a16:creationId xmlns:a16="http://schemas.microsoft.com/office/drawing/2014/main" id="{4460D4CC-9912-48ED-86A9-03D53BF39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1" b="8196"/>
          <a:stretch/>
        </p:blipFill>
        <p:spPr>
          <a:xfrm>
            <a:off x="0" y="0"/>
            <a:ext cx="12193561" cy="4984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056E8-13F3-4A7A-AFBA-93602C7B177A}"/>
                  </a:ext>
                </a:extLst>
              </p:cNvPr>
              <p:cNvSpPr txBox="1"/>
              <p:nvPr/>
            </p:nvSpPr>
            <p:spPr>
              <a:xfrm>
                <a:off x="6218826" y="4338454"/>
                <a:ext cx="5973174" cy="646331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𝑠h𝑖𝑝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_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𝑑𝑖𝑑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_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𝑏𝑎𝑚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(…,…,…)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056E8-13F3-4A7A-AFBA-93602C7B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26" y="4338454"/>
                <a:ext cx="597317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15957CC-8A9F-47BB-B2E8-DEE32EC73100}"/>
              </a:ext>
            </a:extLst>
          </p:cNvPr>
          <p:cNvSpPr txBox="1"/>
          <p:nvPr/>
        </p:nvSpPr>
        <p:spPr>
          <a:xfrm>
            <a:off x="2247290" y="0"/>
            <a:ext cx="9944710" cy="2239524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“Hoe erg is het”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“Wat </a:t>
            </a:r>
            <a:r>
              <a:rPr lang="en-GB" sz="2400" b="1" dirty="0" err="1">
                <a:solidFill>
                  <a:schemeClr val="tx2"/>
                </a:solidFill>
              </a:rPr>
              <a:t>kost</a:t>
            </a:r>
            <a:r>
              <a:rPr lang="en-GB" sz="2400" b="1" dirty="0">
                <a:solidFill>
                  <a:schemeClr val="tx2"/>
                </a:solidFill>
              </a:rPr>
              <a:t> het”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Om </a:t>
            </a:r>
            <a:r>
              <a:rPr lang="en-GB" sz="2400" b="1" u="sng" dirty="0" err="1">
                <a:solidFill>
                  <a:schemeClr val="tx2"/>
                </a:solidFill>
              </a:rPr>
              <a:t>onterecht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te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waarschuwen</a:t>
            </a:r>
            <a:r>
              <a:rPr lang="en-GB" sz="2400" b="1" dirty="0">
                <a:solidFill>
                  <a:schemeClr val="tx2"/>
                </a:solidFill>
              </a:rPr>
              <a:t> (FP)?</a:t>
            </a:r>
          </a:p>
          <a:p>
            <a:pPr algn="r">
              <a:lnSpc>
                <a:spcPct val="150000"/>
              </a:lnSpc>
            </a:pPr>
            <a:r>
              <a:rPr lang="en-GB" sz="2400" b="1" dirty="0">
                <a:solidFill>
                  <a:schemeClr val="tx2"/>
                </a:solidFill>
              </a:rPr>
              <a:t>Om de </a:t>
            </a:r>
            <a:r>
              <a:rPr lang="en-GB" sz="2400" b="1" dirty="0" err="1">
                <a:solidFill>
                  <a:schemeClr val="tx2"/>
                </a:solidFill>
              </a:rPr>
              <a:t>waarschuwing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niet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te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gegeven</a:t>
            </a:r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b="1" dirty="0" err="1">
                <a:solidFill>
                  <a:schemeClr val="tx2"/>
                </a:solidFill>
              </a:rPr>
              <a:t>terwijl</a:t>
            </a:r>
            <a:r>
              <a:rPr lang="en-GB" sz="2400" b="1" dirty="0">
                <a:solidFill>
                  <a:schemeClr val="tx2"/>
                </a:solidFill>
              </a:rPr>
              <a:t> het </a:t>
            </a:r>
            <a:r>
              <a:rPr lang="en-GB" sz="2400" b="1" u="sng" dirty="0" err="1">
                <a:solidFill>
                  <a:schemeClr val="tx2"/>
                </a:solidFill>
              </a:rPr>
              <a:t>wel</a:t>
            </a:r>
            <a:r>
              <a:rPr lang="en-GB" sz="2400" b="1" u="sng" dirty="0">
                <a:solidFill>
                  <a:schemeClr val="tx2"/>
                </a:solidFill>
              </a:rPr>
              <a:t> </a:t>
            </a:r>
            <a:r>
              <a:rPr lang="en-GB" sz="2400" b="1" u="sng" dirty="0" err="1">
                <a:solidFill>
                  <a:schemeClr val="tx2"/>
                </a:solidFill>
              </a:rPr>
              <a:t>noodzakelijk</a:t>
            </a:r>
            <a:r>
              <a:rPr lang="en-GB" sz="2400" b="1" dirty="0">
                <a:solidFill>
                  <a:schemeClr val="tx2"/>
                </a:solidFill>
              </a:rPr>
              <a:t> was (FN)?</a:t>
            </a:r>
            <a:endParaRPr lang="en-NL" sz="2400" b="1" dirty="0" err="1">
              <a:solidFill>
                <a:schemeClr val="tx2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3CEB72-F61D-41DE-AFF1-EE0AF806C21B}"/>
              </a:ext>
            </a:extLst>
          </p:cNvPr>
          <p:cNvSpPr txBox="1">
            <a:spLocks/>
          </p:cNvSpPr>
          <p:nvPr/>
        </p:nvSpPr>
        <p:spPr>
          <a:xfrm>
            <a:off x="3395271" y="3075949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Inter-</a:t>
            </a:r>
            <a:r>
              <a:rPr lang="en-US" sz="1100" dirty="0" err="1">
                <a:solidFill>
                  <a:srgbClr val="FFFFFF"/>
                </a:solidFill>
              </a:rPr>
              <a:t>preta</a:t>
            </a:r>
            <a:r>
              <a:rPr lang="en-US" sz="1100" dirty="0">
                <a:solidFill>
                  <a:srgbClr val="FFFFFF"/>
                </a:solidFill>
              </a:rPr>
              <a:t>-</a:t>
            </a:r>
            <a:r>
              <a:rPr lang="en-US" sz="1100" dirty="0" err="1">
                <a:solidFill>
                  <a:srgbClr val="FFFFFF"/>
                </a:solidFill>
              </a:rPr>
              <a:t>bility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C47CC3-956E-4162-BB3E-E047126A0060}"/>
              </a:ext>
            </a:extLst>
          </p:cNvPr>
          <p:cNvSpPr txBox="1">
            <a:spLocks/>
          </p:cNvSpPr>
          <p:nvPr/>
        </p:nvSpPr>
        <p:spPr>
          <a:xfrm>
            <a:off x="7234829" y="3075949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speed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4652B4-E085-4D8A-9D3B-43F10087842A}"/>
              </a:ext>
            </a:extLst>
          </p:cNvPr>
          <p:cNvSpPr txBox="1">
            <a:spLocks/>
          </p:cNvSpPr>
          <p:nvPr/>
        </p:nvSpPr>
        <p:spPr>
          <a:xfrm>
            <a:off x="5938968" y="3075949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srgbClr val="FFFFFF"/>
                </a:solidFill>
              </a:rPr>
              <a:t>Perfor-mance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8BB442-C208-46C6-A0A9-25FE783BD43F}"/>
              </a:ext>
            </a:extLst>
          </p:cNvPr>
          <p:cNvSpPr txBox="1">
            <a:spLocks/>
          </p:cNvSpPr>
          <p:nvPr/>
        </p:nvSpPr>
        <p:spPr>
          <a:xfrm>
            <a:off x="4629250" y="3075949"/>
            <a:ext cx="953265" cy="928098"/>
          </a:xfrm>
          <a:prstGeom prst="ellipse">
            <a:avLst/>
          </a:prstGeom>
          <a:solidFill>
            <a:schemeClr val="tx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FFFFFF"/>
                </a:solidFill>
              </a:rPr>
              <a:t>Com-</a:t>
            </a:r>
            <a:r>
              <a:rPr lang="en-US" sz="1100" dirty="0" err="1">
                <a:solidFill>
                  <a:srgbClr val="FFFFFF"/>
                </a:solidFill>
              </a:rPr>
              <a:t>plexity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10" name="Picture 2" descr="Image result for rijkslogo">
            <a:extLst>
              <a:ext uri="{FF2B5EF4-FFF2-40B4-BE49-F238E27FC236}">
                <a16:creationId xmlns:a16="http://schemas.microsoft.com/office/drawing/2014/main" id="{66E64DA8-F2B0-412F-81BE-E2C06511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Ingriedienten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machine learning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C5B188E4-91C8-47C4-BC5D-B790B29744AA}"/>
              </a:ext>
            </a:extLst>
          </p:cNvPr>
          <p:cNvSpPr txBox="1">
            <a:spLocks/>
          </p:cNvSpPr>
          <p:nvPr/>
        </p:nvSpPr>
        <p:spPr>
          <a:xfrm>
            <a:off x="719666" y="1556791"/>
            <a:ext cx="8985705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Features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variabelen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2F2F2F"/>
                </a:solidFill>
                <a:latin typeface="Segoe UI Light"/>
              </a:rPr>
              <a:t>Samples (</a:t>
            </a:r>
            <a:r>
              <a:rPr lang="en-US" dirty="0" err="1">
                <a:solidFill>
                  <a:srgbClr val="2F2F2F"/>
                </a:solidFill>
                <a:latin typeface="Segoe UI Light"/>
              </a:rPr>
              <a:t>voorbeelden</a:t>
            </a:r>
            <a:r>
              <a:rPr lang="en-US" dirty="0">
                <a:solidFill>
                  <a:srgbClr val="2F2F2F"/>
                </a:solidFill>
                <a:latin typeface="Segoe UI Light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7" name="Picture 2" descr="https://authoritynutrition.com/wp-content/uploads/2014/10/apple.jpg">
            <a:extLst>
              <a:ext uri="{FF2B5EF4-FFF2-40B4-BE49-F238E27FC236}">
                <a16:creationId xmlns:a16="http://schemas.microsoft.com/office/drawing/2014/main" id="{0E4E51BB-CDA1-4788-9684-DBD9CFE9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97" y="2918720"/>
            <a:ext cx="1661433" cy="18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E1C508-A55D-4438-9213-D6123359C305}"/>
              </a:ext>
            </a:extLst>
          </p:cNvPr>
          <p:cNvCxnSpPr/>
          <p:nvPr/>
        </p:nvCxnSpPr>
        <p:spPr>
          <a:xfrm flipV="1">
            <a:off x="7964311" y="1834444"/>
            <a:ext cx="790222" cy="8805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3152C8-0472-481B-AD41-C8F02678292C}"/>
              </a:ext>
            </a:extLst>
          </p:cNvPr>
          <p:cNvSpPr txBox="1"/>
          <p:nvPr/>
        </p:nvSpPr>
        <p:spPr>
          <a:xfrm>
            <a:off x="8715022" y="1337733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Formaat</a:t>
            </a:r>
            <a:endParaRPr lang="en-NL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50D79E-80F6-4366-B0D8-5A05D8E1F02B}"/>
              </a:ext>
            </a:extLst>
          </p:cNvPr>
          <p:cNvCxnSpPr>
            <a:cxnSpLocks/>
          </p:cNvCxnSpPr>
          <p:nvPr/>
        </p:nvCxnSpPr>
        <p:spPr>
          <a:xfrm>
            <a:off x="8918735" y="3691466"/>
            <a:ext cx="131464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166DCA-A8F6-45B5-A85D-BD176D05800A}"/>
              </a:ext>
            </a:extLst>
          </p:cNvPr>
          <p:cNvSpPr txBox="1"/>
          <p:nvPr/>
        </p:nvSpPr>
        <p:spPr>
          <a:xfrm>
            <a:off x="10493022" y="351996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Gewicht</a:t>
            </a:r>
            <a:endParaRPr lang="en-NL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92BB3A8-D5BB-4199-AEAB-A7BD504ACF94}"/>
              </a:ext>
            </a:extLst>
          </p:cNvPr>
          <p:cNvCxnSpPr>
            <a:cxnSpLocks/>
          </p:cNvCxnSpPr>
          <p:nvPr/>
        </p:nvCxnSpPr>
        <p:spPr>
          <a:xfrm>
            <a:off x="8585713" y="4622799"/>
            <a:ext cx="1314643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BF57C8A-0ACD-4CCF-A6CD-E6F21F007F58}"/>
              </a:ext>
            </a:extLst>
          </p:cNvPr>
          <p:cNvSpPr txBox="1"/>
          <p:nvPr/>
        </p:nvSpPr>
        <p:spPr>
          <a:xfrm>
            <a:off x="10043916" y="54568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111A-EC82-43B9-AB85-818FA097EAB3}"/>
                  </a:ext>
                </a:extLst>
              </p:cNvPr>
              <p:cNvSpPr txBox="1"/>
              <p:nvPr/>
            </p:nvSpPr>
            <p:spPr>
              <a:xfrm>
                <a:off x="719666" y="4560869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111A-EC82-43B9-AB85-818FA097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" y="4560869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AAC29-64E2-4604-9989-99AAE920E5F8}"/>
                  </a:ext>
                </a:extLst>
              </p:cNvPr>
              <p:cNvSpPr txBox="1"/>
              <p:nvPr/>
            </p:nvSpPr>
            <p:spPr>
              <a:xfrm>
                <a:off x="963904" y="5997522"/>
                <a:ext cx="30454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𝐴𝑝𝑝𝑒𝑙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AAC29-64E2-4604-9989-99AAE920E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04" y="5997522"/>
                <a:ext cx="304544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Image result for rijkslogo">
            <a:extLst>
              <a:ext uri="{FF2B5EF4-FFF2-40B4-BE49-F238E27FC236}">
                <a16:creationId xmlns:a16="http://schemas.microsoft.com/office/drawing/2014/main" id="{4982F247-DDCA-4042-BF72-C406BDDA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3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3" grpId="0"/>
      <p:bldP spid="85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Ingriedienten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machine learning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C5B188E4-91C8-47C4-BC5D-B790B29744AA}"/>
              </a:ext>
            </a:extLst>
          </p:cNvPr>
          <p:cNvSpPr txBox="1">
            <a:spLocks/>
          </p:cNvSpPr>
          <p:nvPr/>
        </p:nvSpPr>
        <p:spPr>
          <a:xfrm>
            <a:off x="719666" y="1556791"/>
            <a:ext cx="8985705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Features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variabelen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2F2F2F"/>
                </a:solidFill>
                <a:latin typeface="Segoe UI Light"/>
              </a:rPr>
              <a:t>Samples (</a:t>
            </a:r>
            <a:r>
              <a:rPr lang="en-US" dirty="0" err="1">
                <a:solidFill>
                  <a:srgbClr val="2F2F2F"/>
                </a:solidFill>
                <a:latin typeface="Segoe UI Light"/>
              </a:rPr>
              <a:t>voorbeelden</a:t>
            </a:r>
            <a:r>
              <a:rPr lang="en-US" dirty="0">
                <a:solidFill>
                  <a:srgbClr val="2F2F2F"/>
                </a:solidFill>
                <a:latin typeface="Segoe UI Light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7" name="Picture 2" descr="https://authoritynutrition.com/wp-content/uploads/2014/10/apple.jpg">
            <a:extLst>
              <a:ext uri="{FF2B5EF4-FFF2-40B4-BE49-F238E27FC236}">
                <a16:creationId xmlns:a16="http://schemas.microsoft.com/office/drawing/2014/main" id="{0E4E51BB-CDA1-4788-9684-DBD9CFE9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97" y="2918720"/>
            <a:ext cx="1661433" cy="18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E1C508-A55D-4438-9213-D6123359C305}"/>
              </a:ext>
            </a:extLst>
          </p:cNvPr>
          <p:cNvCxnSpPr/>
          <p:nvPr/>
        </p:nvCxnSpPr>
        <p:spPr>
          <a:xfrm flipV="1">
            <a:off x="7964311" y="1834444"/>
            <a:ext cx="790222" cy="8805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3152C8-0472-481B-AD41-C8F02678292C}"/>
              </a:ext>
            </a:extLst>
          </p:cNvPr>
          <p:cNvSpPr txBox="1"/>
          <p:nvPr/>
        </p:nvSpPr>
        <p:spPr>
          <a:xfrm>
            <a:off x="8715022" y="1337733"/>
            <a:ext cx="9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Formaat</a:t>
            </a:r>
            <a:endParaRPr lang="en-NL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50D79E-80F6-4366-B0D8-5A05D8E1F02B}"/>
              </a:ext>
            </a:extLst>
          </p:cNvPr>
          <p:cNvCxnSpPr>
            <a:cxnSpLocks/>
          </p:cNvCxnSpPr>
          <p:nvPr/>
        </p:nvCxnSpPr>
        <p:spPr>
          <a:xfrm>
            <a:off x="8918735" y="3691466"/>
            <a:ext cx="131464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166DCA-A8F6-45B5-A85D-BD176D05800A}"/>
              </a:ext>
            </a:extLst>
          </p:cNvPr>
          <p:cNvSpPr txBox="1"/>
          <p:nvPr/>
        </p:nvSpPr>
        <p:spPr>
          <a:xfrm>
            <a:off x="10493022" y="351996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Gewicht</a:t>
            </a:r>
            <a:endParaRPr lang="en-NL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92BB3A8-D5BB-4199-AEAB-A7BD504ACF94}"/>
              </a:ext>
            </a:extLst>
          </p:cNvPr>
          <p:cNvCxnSpPr>
            <a:cxnSpLocks/>
          </p:cNvCxnSpPr>
          <p:nvPr/>
        </p:nvCxnSpPr>
        <p:spPr>
          <a:xfrm>
            <a:off x="8585713" y="4622799"/>
            <a:ext cx="1314643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BF57C8A-0ACD-4CCF-A6CD-E6F21F007F58}"/>
              </a:ext>
            </a:extLst>
          </p:cNvPr>
          <p:cNvSpPr txBox="1"/>
          <p:nvPr/>
        </p:nvSpPr>
        <p:spPr>
          <a:xfrm>
            <a:off x="10043916" y="54568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111A-EC82-43B9-AB85-818FA097EAB3}"/>
                  </a:ext>
                </a:extLst>
              </p:cNvPr>
              <p:cNvSpPr txBox="1"/>
              <p:nvPr/>
            </p:nvSpPr>
            <p:spPr>
              <a:xfrm>
                <a:off x="719666" y="4560869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5E111A-EC82-43B9-AB85-818FA097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" y="4560869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92A61-41E8-4FB1-9AE4-9AEDB1027121}"/>
                  </a:ext>
                </a:extLst>
              </p:cNvPr>
              <p:cNvSpPr txBox="1"/>
              <p:nvPr/>
            </p:nvSpPr>
            <p:spPr>
              <a:xfrm>
                <a:off x="351786" y="5997522"/>
                <a:ext cx="77796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𝐴𝑝𝑝𝑒𝑙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𝐹𝑜𝑟𝑚𝑎𝑎𝑡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𝐺𝑒𝑤𝑖𝑐h𝑡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𝐾𝑙𝑒𝑢𝑟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92A61-41E8-4FB1-9AE4-9AEDB102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6" y="5997522"/>
                <a:ext cx="777969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Image result for rijkslogo">
            <a:extLst>
              <a:ext uri="{FF2B5EF4-FFF2-40B4-BE49-F238E27FC236}">
                <a16:creationId xmlns:a16="http://schemas.microsoft.com/office/drawing/2014/main" id="{BA930B27-C7FC-4565-ADE2-74811FD8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D685C0C-1D95-4B10-A904-0C72FE2206F4}"/>
              </a:ext>
            </a:extLst>
          </p:cNvPr>
          <p:cNvSpPr/>
          <p:nvPr/>
        </p:nvSpPr>
        <p:spPr>
          <a:xfrm>
            <a:off x="533777" y="1719926"/>
            <a:ext cx="3294150" cy="4331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099560C5-70BD-41CF-91D3-ADFF618D18EA}"/>
              </a:ext>
            </a:extLst>
          </p:cNvPr>
          <p:cNvSpPr/>
          <p:nvPr/>
        </p:nvSpPr>
        <p:spPr>
          <a:xfrm>
            <a:off x="8871708" y="2191612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995335DD-701F-4A94-99D8-ED73CC1454BF}"/>
              </a:ext>
            </a:extLst>
          </p:cNvPr>
          <p:cNvCxnSpPr/>
          <p:nvPr/>
        </p:nvCxnSpPr>
        <p:spPr>
          <a:xfrm>
            <a:off x="4791028" y="4438252"/>
            <a:ext cx="5626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5C8C86DC-EE9F-4EE0-BEE4-09C2C9CEEB3E}"/>
              </a:ext>
            </a:extLst>
          </p:cNvPr>
          <p:cNvCxnSpPr>
            <a:cxnSpLocks/>
          </p:cNvCxnSpPr>
          <p:nvPr/>
        </p:nvCxnSpPr>
        <p:spPr>
          <a:xfrm flipV="1">
            <a:off x="4943428" y="1622164"/>
            <a:ext cx="0" cy="2968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96E04D84-01ED-470D-9584-385937185988}"/>
              </a:ext>
            </a:extLst>
          </p:cNvPr>
          <p:cNvSpPr txBox="1"/>
          <p:nvPr/>
        </p:nvSpPr>
        <p:spPr>
          <a:xfrm rot="16200000">
            <a:off x="3857699" y="2935407"/>
            <a:ext cx="162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(F)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CB50AF-0DF5-459E-BC2B-26E8DB15FF05}"/>
              </a:ext>
            </a:extLst>
          </p:cNvPr>
          <p:cNvSpPr txBox="1"/>
          <p:nvPr/>
        </p:nvSpPr>
        <p:spPr>
          <a:xfrm>
            <a:off x="5541752" y="4423871"/>
            <a:ext cx="177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Gewicht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(G)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510D940-A570-43B7-AE89-8D7FCF58E15B}"/>
              </a:ext>
            </a:extLst>
          </p:cNvPr>
          <p:cNvSpPr txBox="1"/>
          <p:nvPr/>
        </p:nvSpPr>
        <p:spPr>
          <a:xfrm>
            <a:off x="4526497" y="1615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NL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0F98BE9-9D2F-4D81-BCD1-49574C84A0C5}"/>
              </a:ext>
            </a:extLst>
          </p:cNvPr>
          <p:cNvSpPr txBox="1"/>
          <p:nvPr/>
        </p:nvSpPr>
        <p:spPr>
          <a:xfrm>
            <a:off x="4515466" y="4101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6CA177B-2EB1-4307-87D9-C729DEF16A7B}"/>
              </a:ext>
            </a:extLst>
          </p:cNvPr>
          <p:cNvSpPr txBox="1"/>
          <p:nvPr/>
        </p:nvSpPr>
        <p:spPr>
          <a:xfrm>
            <a:off x="8738346" y="44693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</a:t>
            </a:r>
            <a:endParaRPr lang="en-NL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23A1968-8551-40D2-AF04-A81D79B63721}"/>
              </a:ext>
            </a:extLst>
          </p:cNvPr>
          <p:cNvSpPr txBox="1"/>
          <p:nvPr/>
        </p:nvSpPr>
        <p:spPr>
          <a:xfrm>
            <a:off x="9990200" y="4486968"/>
            <a:ext cx="70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endParaRPr lang="en-NL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096FF6E-2B45-4505-8CBC-6B6DE976B87D}"/>
              </a:ext>
            </a:extLst>
          </p:cNvPr>
          <p:cNvSpPr txBox="1"/>
          <p:nvPr/>
        </p:nvSpPr>
        <p:spPr>
          <a:xfrm>
            <a:off x="4961125" y="4489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NL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B74DA1F-8A9E-4967-B1AE-4E7BF27AC46B}"/>
              </a:ext>
            </a:extLst>
          </p:cNvPr>
          <p:cNvSpPr txBox="1"/>
          <p:nvPr/>
        </p:nvSpPr>
        <p:spPr>
          <a:xfrm>
            <a:off x="4403878" y="209723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  <a:endParaRPr lang="en-NL" dirty="0"/>
          </a:p>
        </p:txBody>
      </p:sp>
      <p:pic>
        <p:nvPicPr>
          <p:cNvPr id="85" name="Picture 35">
            <a:extLst>
              <a:ext uri="{FF2B5EF4-FFF2-40B4-BE49-F238E27FC236}">
                <a16:creationId xmlns:a16="http://schemas.microsoft.com/office/drawing/2014/main" id="{E71F1DDA-E7FE-4BB5-8448-EA24405CD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014" y="2453061"/>
            <a:ext cx="597964" cy="6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FEBE418-064B-4C47-98DF-DFB387CB648D}"/>
              </a:ext>
            </a:extLst>
          </p:cNvPr>
          <p:cNvSpPr/>
          <p:nvPr/>
        </p:nvSpPr>
        <p:spPr>
          <a:xfrm>
            <a:off x="1608163" y="2594270"/>
            <a:ext cx="557633" cy="557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AA662B2-C574-429B-BB66-4D7D507BD15E}"/>
                  </a:ext>
                </a:extLst>
              </p:cNvPr>
              <p:cNvSpPr txBox="1"/>
              <p:nvPr/>
            </p:nvSpPr>
            <p:spPr>
              <a:xfrm>
                <a:off x="2004177" y="1755752"/>
                <a:ext cx="5489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AA662B2-C574-429B-BB66-4D7D507BD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7" y="1755752"/>
                <a:ext cx="5489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B7EDB6-F971-48DF-BBB1-D069D9F53322}"/>
                  </a:ext>
                </a:extLst>
              </p:cNvPr>
              <p:cNvSpPr txBox="1"/>
              <p:nvPr/>
            </p:nvSpPr>
            <p:spPr>
              <a:xfrm>
                <a:off x="2997952" y="1683279"/>
                <a:ext cx="510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B7EDB6-F971-48DF-BBB1-D069D9F5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952" y="1683279"/>
                <a:ext cx="5106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1DDF26DA-CA5F-4D96-9B1A-A379361EB61F}"/>
              </a:ext>
            </a:extLst>
          </p:cNvPr>
          <p:cNvSpPr/>
          <p:nvPr/>
        </p:nvSpPr>
        <p:spPr>
          <a:xfrm>
            <a:off x="2911467" y="2594270"/>
            <a:ext cx="813492" cy="557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889B13-AA23-4D44-908A-5261FEB0A35F}"/>
              </a:ext>
            </a:extLst>
          </p:cNvPr>
          <p:cNvSpPr/>
          <p:nvPr/>
        </p:nvSpPr>
        <p:spPr>
          <a:xfrm>
            <a:off x="2279448" y="2586549"/>
            <a:ext cx="557633" cy="557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6B1FFA-3D53-4346-AEAA-B425843AEDF4}"/>
                  </a:ext>
                </a:extLst>
              </p:cNvPr>
              <p:cNvSpPr txBox="1"/>
              <p:nvPr/>
            </p:nvSpPr>
            <p:spPr>
              <a:xfrm>
                <a:off x="1487321" y="2268054"/>
                <a:ext cx="8312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𝐹𝑜𝑟𝑚𝑎𝑎𝑡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6B1FFA-3D53-4346-AEAA-B425843A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21" y="2268054"/>
                <a:ext cx="83125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2B41B9-4A2E-41DD-9EFA-6F803C7C650B}"/>
                  </a:ext>
                </a:extLst>
              </p:cNvPr>
              <p:cNvSpPr txBox="1"/>
              <p:nvPr/>
            </p:nvSpPr>
            <p:spPr>
              <a:xfrm>
                <a:off x="2189488" y="2269233"/>
                <a:ext cx="773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𝐺𝑒𝑤𝑖𝑐h𝑡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2B41B9-4A2E-41DD-9EFA-6F803C7C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88" y="2269233"/>
                <a:ext cx="7735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ECBBD8-CD29-40DC-B676-773BEBC1749C}"/>
              </a:ext>
            </a:extLst>
          </p:cNvPr>
          <p:cNvCxnSpPr/>
          <p:nvPr/>
        </p:nvCxnSpPr>
        <p:spPr>
          <a:xfrm flipH="1">
            <a:off x="5082148" y="2264226"/>
            <a:ext cx="36827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2784163-B838-4326-8A0A-08A988EFF16C}"/>
              </a:ext>
            </a:extLst>
          </p:cNvPr>
          <p:cNvCxnSpPr>
            <a:cxnSpLocks/>
          </p:cNvCxnSpPr>
          <p:nvPr/>
        </p:nvCxnSpPr>
        <p:spPr>
          <a:xfrm>
            <a:off x="8942610" y="2487887"/>
            <a:ext cx="14037" cy="17776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B737C7F8-52CB-43AB-ABDE-F1DFB634D571}"/>
              </a:ext>
            </a:extLst>
          </p:cNvPr>
          <p:cNvSpPr txBox="1"/>
          <p:nvPr/>
        </p:nvSpPr>
        <p:spPr>
          <a:xfrm>
            <a:off x="6685868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3642D240-2D7F-4DCA-83DF-35AF9867081D}"/>
              </a:ext>
            </a:extLst>
          </p:cNvPr>
          <p:cNvSpPr/>
          <p:nvPr/>
        </p:nvSpPr>
        <p:spPr>
          <a:xfrm>
            <a:off x="6394561" y="774875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F5B348-C9D3-41F9-A0C2-39F5EBF2111E}"/>
                  </a:ext>
                </a:extLst>
              </p:cNvPr>
              <p:cNvSpPr txBox="1"/>
              <p:nvPr/>
            </p:nvSpPr>
            <p:spPr>
              <a:xfrm>
                <a:off x="3023080" y="2268054"/>
                <a:ext cx="5875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𝐹𝑟𝑢𝑖𝑡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F5B348-C9D3-41F9-A0C2-39F5EBF21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80" y="2268054"/>
                <a:ext cx="58759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Image result for rijkslogo">
            <a:extLst>
              <a:ext uri="{FF2B5EF4-FFF2-40B4-BE49-F238E27FC236}">
                <a16:creationId xmlns:a16="http://schemas.microsoft.com/office/drawing/2014/main" id="{FB40E678-B014-453B-B81F-BF39DF43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8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6D8BE8B-F616-4C91-9D99-39D8EB63B120}"/>
              </a:ext>
            </a:extLst>
          </p:cNvPr>
          <p:cNvGrpSpPr/>
          <p:nvPr/>
        </p:nvGrpSpPr>
        <p:grpSpPr>
          <a:xfrm>
            <a:off x="4437316" y="1254640"/>
            <a:ext cx="6257331" cy="3630896"/>
            <a:chOff x="4437316" y="1254640"/>
            <a:chExt cx="6257331" cy="363089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E992870-E9E9-47D0-AC8D-BBA554C35090}"/>
                </a:ext>
              </a:extLst>
            </p:cNvPr>
            <p:cNvGrpSpPr/>
            <p:nvPr/>
          </p:nvGrpSpPr>
          <p:grpSpPr>
            <a:xfrm>
              <a:off x="4437316" y="1254640"/>
              <a:ext cx="5980165" cy="3630896"/>
              <a:chOff x="4340702" y="2177529"/>
              <a:chExt cx="5980165" cy="36308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02F17A-A0DD-4A31-A610-98942F079BF0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EE24E83-20F8-4410-BAE8-A420ADCBAE27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699F79-5FB5-4320-9718-640D960BE667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CA1666-462A-48F7-AB8E-C8804B1D5B34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Plus Sign 102">
                <a:extLst>
                  <a:ext uri="{FF2B5EF4-FFF2-40B4-BE49-F238E27FC236}">
                    <a16:creationId xmlns:a16="http://schemas.microsoft.com/office/drawing/2014/main" id="{7B556169-CB50-4898-95D6-FE459FE0C1B4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4" name="Plus Sign 103">
                <a:extLst>
                  <a:ext uri="{FF2B5EF4-FFF2-40B4-BE49-F238E27FC236}">
                    <a16:creationId xmlns:a16="http://schemas.microsoft.com/office/drawing/2014/main" id="{0FBEBC94-245E-42D9-B332-4318A45876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5" name="Plus Sign 104">
                <a:extLst>
                  <a:ext uri="{FF2B5EF4-FFF2-40B4-BE49-F238E27FC236}">
                    <a16:creationId xmlns:a16="http://schemas.microsoft.com/office/drawing/2014/main" id="{4B69234E-344A-49A1-BC3B-47645EA4A52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B869054C-BA21-47B6-9237-EA1D6AA91A27}"/>
                  </a:ext>
                </a:extLst>
              </p:cNvPr>
              <p:cNvSpPr/>
              <p:nvPr/>
            </p:nvSpPr>
            <p:spPr>
              <a:xfrm>
                <a:off x="5824985" y="289743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7" name="Plus Sign 106">
                <a:extLst>
                  <a:ext uri="{FF2B5EF4-FFF2-40B4-BE49-F238E27FC236}">
                    <a16:creationId xmlns:a16="http://schemas.microsoft.com/office/drawing/2014/main" id="{F82B4D32-61A2-4901-A484-2AC82EAD83CE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8" name="Plus Sign 107">
                <a:extLst>
                  <a:ext uri="{FF2B5EF4-FFF2-40B4-BE49-F238E27FC236}">
                    <a16:creationId xmlns:a16="http://schemas.microsoft.com/office/drawing/2014/main" id="{A5CB01F3-1BBC-4ED5-AB0F-82B9BA5EBA58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9" name="Plus Sign 108">
                <a:extLst>
                  <a:ext uri="{FF2B5EF4-FFF2-40B4-BE49-F238E27FC236}">
                    <a16:creationId xmlns:a16="http://schemas.microsoft.com/office/drawing/2014/main" id="{3BCB6176-2434-40AA-9BB4-3F47E8869B20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0" name="Plus Sign 109">
                <a:extLst>
                  <a:ext uri="{FF2B5EF4-FFF2-40B4-BE49-F238E27FC236}">
                    <a16:creationId xmlns:a16="http://schemas.microsoft.com/office/drawing/2014/main" id="{319A67B1-0622-4C80-85F5-3ACC63BC4FA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1" name="Plus Sign 110">
                <a:extLst>
                  <a:ext uri="{FF2B5EF4-FFF2-40B4-BE49-F238E27FC236}">
                    <a16:creationId xmlns:a16="http://schemas.microsoft.com/office/drawing/2014/main" id="{B792A180-8795-4723-AFE1-0F93C9CDDE7D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2" name="Plus Sign 111">
                <a:extLst>
                  <a:ext uri="{FF2B5EF4-FFF2-40B4-BE49-F238E27FC236}">
                    <a16:creationId xmlns:a16="http://schemas.microsoft.com/office/drawing/2014/main" id="{05291697-615C-446D-960C-4CAD0BD0187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3" name="Plus Sign 112">
                <a:extLst>
                  <a:ext uri="{FF2B5EF4-FFF2-40B4-BE49-F238E27FC236}">
                    <a16:creationId xmlns:a16="http://schemas.microsoft.com/office/drawing/2014/main" id="{D466B7C2-40C7-4285-9B4D-DE2237956925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4" name="Plus Sign 113">
                <a:extLst>
                  <a:ext uri="{FF2B5EF4-FFF2-40B4-BE49-F238E27FC236}">
                    <a16:creationId xmlns:a16="http://schemas.microsoft.com/office/drawing/2014/main" id="{BDF8B149-8D55-48CF-881E-6F3454DA3B24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5" name="Plus Sign 114">
                <a:extLst>
                  <a:ext uri="{FF2B5EF4-FFF2-40B4-BE49-F238E27FC236}">
                    <a16:creationId xmlns:a16="http://schemas.microsoft.com/office/drawing/2014/main" id="{0431DD23-BBC1-4D62-9456-24CA3548C035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6" name="Plus Sign 115">
                <a:extLst>
                  <a:ext uri="{FF2B5EF4-FFF2-40B4-BE49-F238E27FC236}">
                    <a16:creationId xmlns:a16="http://schemas.microsoft.com/office/drawing/2014/main" id="{86B03B8F-7C61-4A23-8766-346FF2F9FA6E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B554C9C6-CADB-403F-9C06-E1DE89F3A8A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8" name="Plus Sign 117">
                <a:extLst>
                  <a:ext uri="{FF2B5EF4-FFF2-40B4-BE49-F238E27FC236}">
                    <a16:creationId xmlns:a16="http://schemas.microsoft.com/office/drawing/2014/main" id="{D7D385FC-B3F6-4A46-95E8-B31A152D6171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9" name="Plus Sign 118">
                <a:extLst>
                  <a:ext uri="{FF2B5EF4-FFF2-40B4-BE49-F238E27FC236}">
                    <a16:creationId xmlns:a16="http://schemas.microsoft.com/office/drawing/2014/main" id="{E352A0F1-9E62-4158-B933-513805160B41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0" name="Plus Sign 119">
                <a:extLst>
                  <a:ext uri="{FF2B5EF4-FFF2-40B4-BE49-F238E27FC236}">
                    <a16:creationId xmlns:a16="http://schemas.microsoft.com/office/drawing/2014/main" id="{739C19DB-94FF-4F1D-9535-BD74CBA746E9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1" name="Plus Sign 120">
                <a:extLst>
                  <a:ext uri="{FF2B5EF4-FFF2-40B4-BE49-F238E27FC236}">
                    <a16:creationId xmlns:a16="http://schemas.microsoft.com/office/drawing/2014/main" id="{C090CEB8-45D3-4BB3-854E-BBD3CCAF3156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2" name="Plus Sign 121">
                <a:extLst>
                  <a:ext uri="{FF2B5EF4-FFF2-40B4-BE49-F238E27FC236}">
                    <a16:creationId xmlns:a16="http://schemas.microsoft.com/office/drawing/2014/main" id="{9E36D132-6712-4F8C-80E8-428936AC85F8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3" name="Plus Sign 122">
                <a:extLst>
                  <a:ext uri="{FF2B5EF4-FFF2-40B4-BE49-F238E27FC236}">
                    <a16:creationId xmlns:a16="http://schemas.microsoft.com/office/drawing/2014/main" id="{CB14A500-F07C-4594-9188-4B8023C45E06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4" name="Plus Sign 123">
                <a:extLst>
                  <a:ext uri="{FF2B5EF4-FFF2-40B4-BE49-F238E27FC236}">
                    <a16:creationId xmlns:a16="http://schemas.microsoft.com/office/drawing/2014/main" id="{40016F51-9302-4C0F-9688-24BA032AD15E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5" name="Plus Sign 124">
                <a:extLst>
                  <a:ext uri="{FF2B5EF4-FFF2-40B4-BE49-F238E27FC236}">
                    <a16:creationId xmlns:a16="http://schemas.microsoft.com/office/drawing/2014/main" id="{E23A200B-3A77-419E-B368-B116FD86D974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6" name="Plus Sign 125">
                <a:extLst>
                  <a:ext uri="{FF2B5EF4-FFF2-40B4-BE49-F238E27FC236}">
                    <a16:creationId xmlns:a16="http://schemas.microsoft.com/office/drawing/2014/main" id="{8DB5EA0C-1FF3-4606-96E1-5C58BF57A7D5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7" name="Plus Sign 126">
                <a:extLst>
                  <a:ext uri="{FF2B5EF4-FFF2-40B4-BE49-F238E27FC236}">
                    <a16:creationId xmlns:a16="http://schemas.microsoft.com/office/drawing/2014/main" id="{106F2AF0-A514-4362-95B5-1E94D3992B5F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8" name="Plus Sign 127">
                <a:extLst>
                  <a:ext uri="{FF2B5EF4-FFF2-40B4-BE49-F238E27FC236}">
                    <a16:creationId xmlns:a16="http://schemas.microsoft.com/office/drawing/2014/main" id="{A1289164-B5F0-4A18-94EB-91013256C5E1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9" name="Plus Sign 128">
                <a:extLst>
                  <a:ext uri="{FF2B5EF4-FFF2-40B4-BE49-F238E27FC236}">
                    <a16:creationId xmlns:a16="http://schemas.microsoft.com/office/drawing/2014/main" id="{B1EA7D83-AE88-4FCB-BE71-BEC2A3A6EF94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0" name="Plus Sign 129">
                <a:extLst>
                  <a:ext uri="{FF2B5EF4-FFF2-40B4-BE49-F238E27FC236}">
                    <a16:creationId xmlns:a16="http://schemas.microsoft.com/office/drawing/2014/main" id="{17DC5AA7-6949-45E1-AA1A-94A5B8EBC34B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1" name="Plus Sign 130">
                <a:extLst>
                  <a:ext uri="{FF2B5EF4-FFF2-40B4-BE49-F238E27FC236}">
                    <a16:creationId xmlns:a16="http://schemas.microsoft.com/office/drawing/2014/main" id="{E7570DF5-C040-4F22-9528-663EA7908802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2" name="Plus Sign 131">
                <a:extLst>
                  <a:ext uri="{FF2B5EF4-FFF2-40B4-BE49-F238E27FC236}">
                    <a16:creationId xmlns:a16="http://schemas.microsoft.com/office/drawing/2014/main" id="{E8CA26DF-25B6-4B4A-B756-1298028CBD44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3" name="Plus Sign 132">
                <a:extLst>
                  <a:ext uri="{FF2B5EF4-FFF2-40B4-BE49-F238E27FC236}">
                    <a16:creationId xmlns:a16="http://schemas.microsoft.com/office/drawing/2014/main" id="{F6DC7666-0BA2-493C-8BE7-D6179D794B04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4" name="Plus Sign 133">
                <a:extLst>
                  <a:ext uri="{FF2B5EF4-FFF2-40B4-BE49-F238E27FC236}">
                    <a16:creationId xmlns:a16="http://schemas.microsoft.com/office/drawing/2014/main" id="{3BF4BF81-11DE-4473-9710-FB0FA2E0D378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0032AE7-FD58-4617-A6E6-EF9FC0B18A5E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D92D044-9EA9-4880-933F-D489F4DC61A2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76965F7-50E8-40BB-8858-E43DF104D123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B443DB7-B153-4EDD-A867-0A0E8C25BB00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23208FC-6F80-4C32-96B7-E2A68E66E308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292E4B3-2CBD-4E6B-933A-75629DC8E00E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2CC2A7C-95C1-48C0-BC31-2A03227338C5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84FAEE0-7371-4AAB-ADE1-5A5A6F77EDB7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3DFCCFF-07A9-4F4E-9D9D-F156EDD1908A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6BECB71-D8BF-4E3B-9314-AC16CB02E6C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EC3E171-E094-4A7D-93CF-DBF122CCE61B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994028D-A071-43C9-80F3-C28AE40645A5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FB46D43-3114-4A18-B5AE-971F4C049BD3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7D66D38-8301-4EA9-BDB3-592FD88BFCB5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946B0C-64EA-4938-BB60-6A3EDEF4DBFF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C9B4327-6DB1-4517-98E9-D4791B9E5CB2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203FE8E-D97E-45B0-8B53-F7518B4E6A6E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D73FEF-B01A-4A98-8678-D268E7BD7531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0BB86A1-4365-44C7-A313-66CE9DF1282C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1E96562-86E5-4E1D-B414-FA9E4D6A1478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1873C96-1617-4169-BD85-102FD80D84AE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BA36B9E-AE83-4C94-BB07-DAAA54C23F3F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24F04D6-6ABB-4C01-B1E5-ADEB8CE8B766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2B56C12-072A-4A35-8D7B-4218A2585C39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479DBB-02F3-4D1F-BBBE-9D64A68D6EEB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8309597-CD7B-4DE0-98E0-5A0ACAF332D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009156C-961F-4B9B-9DE5-0B281091750F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9DF6B7D-B3D8-4577-9DD2-C5F83DDBBAF7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FD36F95-C25F-4FAA-B2BC-8F5632ADB0B2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CF86890-470C-429E-9CA6-7ED9661B48E6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5F02DCA-B1D8-46E5-ACC3-C3823E583499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A6A23E4-B529-46B1-9D94-17E882336884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114C7A5-92AA-4F43-B729-263347F4562E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11C66AC-99DC-4891-B548-9560AF3AC37C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580A401-4525-492E-B0A7-DFB82C214A10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642E084-4102-4EA4-AAB0-3496DDC74DE6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FE22C73-82F5-41F6-93E2-8D9740FFABA1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62045FF-1370-4B8B-96B8-C5E06599AFE5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00F1BEA-4F45-435B-9A50-E4B33649BCCD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1D900D2-D155-467A-990E-39D1A5D5DEFF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55656CD-284D-4D89-B6E5-447934967349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AC7EEC8-A816-409D-9155-80F52451BB0C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6901C8E-C784-48A2-AB9C-3129D46A264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9C91D3E-8A53-457E-B3CE-DA0778834A41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5B37BD7-B9C3-4B8C-A24D-F2221D94C3C1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70E8F6D-F5A9-4D60-B676-FC5046A5BDCC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3D8A9A0-98D4-4F96-A101-368B9E42D976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157EED6-0E83-4CD8-B4BC-1B26796D35E8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718E815-F050-4D60-9CFE-48C39CDA12D7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99560C5-70BD-41CF-91D3-ADFF618D18EA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62FA89-EC67-4F48-BB8B-4099DD5D9B64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F7A6671-83FF-4C5C-81EE-02B1659E48A0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47C2018-28C7-4E42-8D3B-4635D9DC157F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9415976-B832-48EF-84F6-51135BA44DE4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9709598-3B24-4372-BED1-CB9BC8DC36E6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F5BC63C-BBBB-444F-B231-4C83E6D73FCF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C5BD9B4-BCF6-4B13-A07D-B469243650E1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39BAC61-3E1B-4CF2-AAE2-DBDDA51F8FDE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8269AEB-31D7-4D64-9326-713630F43E6F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788EC01-F71C-4EE3-AE4D-462341BA514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8B40153-9779-4EE6-993D-CCDBAAD80CBD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7C60100-378F-4354-BEDD-6B0CBC9C1E5D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051ACFB-D2BC-471A-8B6C-F753A604FE2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C153909-EBD7-433C-9804-3FB7EB532155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65DB2B8-5E5F-4B84-9F3C-8057ED934EDE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81B7FA1-02E6-4281-AD5B-DC0AD5EA9D83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7DAB975-56C4-4EA2-B122-B5CD751DCB47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1548BE2-C28A-4B69-80A6-587591F58183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1C87A49-C183-4750-B45F-F4AB5984431E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4FE9950-5029-44D0-8B50-9B45B78BB404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5036AA8-A670-4C77-90C0-CBD8C108445B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7AF7DE71-E13B-422B-9FFE-399E3D80F741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FB433CEB-F019-4F37-A95D-2A104C1A4557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CDB4FA4-8155-44EE-8CDD-6CDB12DCDB24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6E85492-02A3-4B78-BA41-A7E9E73536CA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497A09E-8F83-4B9D-9664-725B780444F8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995335DD-701F-4A94-99D8-ED73CC1454BF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5C8C86DC-EE9F-4EE0-BEE4-09C2C9CEE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6E04D84-01ED-470D-9584-385937185988}"/>
                  </a:ext>
                </a:extLst>
              </p:cNvPr>
              <p:cNvSpPr txBox="1"/>
              <p:nvPr/>
            </p:nvSpPr>
            <p:spPr>
              <a:xfrm rot="16200000">
                <a:off x="3761258" y="3536547"/>
                <a:ext cx="1620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CB50AF-0DF5-459E-BC2B-26E8DB15FF05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510D940-A570-43B7-AE89-8D7FCF58E15B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0F98BE9-9D2F-4D81-BCD1-49574C84A0C5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6CA177B-2EB1-4307-87D9-C729DEF16A7B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23A1968-8551-40D2-AF04-A81D79B63721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096FF6E-2B45-4505-8CBC-6B6DE976B87D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5B74DA1F-8A9E-4967-B1AE-4E7BF27AC46B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D685C0C-1D95-4B10-A904-0C72FE2206F4}"/>
              </a:ext>
            </a:extLst>
          </p:cNvPr>
          <p:cNvSpPr/>
          <p:nvPr/>
        </p:nvSpPr>
        <p:spPr>
          <a:xfrm>
            <a:off x="533777" y="1719926"/>
            <a:ext cx="3294150" cy="4331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92BDAC2-4E72-429E-A6D5-DE1A48A1FCAE}"/>
              </a:ext>
            </a:extLst>
          </p:cNvPr>
          <p:cNvGrpSpPr/>
          <p:nvPr/>
        </p:nvGrpSpPr>
        <p:grpSpPr>
          <a:xfrm>
            <a:off x="692014" y="1683279"/>
            <a:ext cx="3032945" cy="3397066"/>
            <a:chOff x="329687" y="1174933"/>
            <a:chExt cx="3032945" cy="339706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95C0E69-83CE-49E5-8729-7094C046D32C}"/>
                </a:ext>
              </a:extLst>
            </p:cNvPr>
            <p:cNvGrpSpPr/>
            <p:nvPr/>
          </p:nvGrpSpPr>
          <p:grpSpPr>
            <a:xfrm>
              <a:off x="329687" y="2082595"/>
              <a:ext cx="597964" cy="1191719"/>
              <a:chOff x="680897" y="1911145"/>
              <a:chExt cx="802098" cy="1598551"/>
            </a:xfrm>
          </p:grpSpPr>
          <p:pic>
            <p:nvPicPr>
              <p:cNvPr id="85" name="Picture 35">
                <a:extLst>
                  <a:ext uri="{FF2B5EF4-FFF2-40B4-BE49-F238E27FC236}">
                    <a16:creationId xmlns:a16="http://schemas.microsoft.com/office/drawing/2014/main" id="{E71F1DDA-E7FE-4BB5-8448-EA24405CD7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0897" y="2572791"/>
                <a:ext cx="802098" cy="9369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43">
                <a:extLst>
                  <a:ext uri="{FF2B5EF4-FFF2-40B4-BE49-F238E27FC236}">
                    <a16:creationId xmlns:a16="http://schemas.microsoft.com/office/drawing/2014/main" id="{FCBEA5E2-5887-4C84-882C-A1429A4BCC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663" y="1911145"/>
                <a:ext cx="368509" cy="457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24226C-B991-494B-A657-A01D94387E17}"/>
                </a:ext>
              </a:extLst>
            </p:cNvPr>
            <p:cNvSpPr/>
            <p:nvPr/>
          </p:nvSpPr>
          <p:spPr>
            <a:xfrm>
              <a:off x="1245836" y="2090316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EBE418-064B-4C47-98DF-DFB387CB648D}"/>
                </a:ext>
              </a:extLst>
            </p:cNvPr>
            <p:cNvSpPr/>
            <p:nvPr/>
          </p:nvSpPr>
          <p:spPr>
            <a:xfrm>
              <a:off x="1245836" y="2717061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418C6E0-02DC-447C-A4A5-B6406BDD2660}"/>
                </a:ext>
              </a:extLst>
            </p:cNvPr>
            <p:cNvSpPr/>
            <p:nvPr/>
          </p:nvSpPr>
          <p:spPr>
            <a:xfrm>
              <a:off x="1245836" y="3343806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21DB14-10FD-42C4-A0F2-3452B9EB7D35}"/>
                </a:ext>
              </a:extLst>
            </p:cNvPr>
            <p:cNvSpPr/>
            <p:nvPr/>
          </p:nvSpPr>
          <p:spPr>
            <a:xfrm>
              <a:off x="1245836" y="4014366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A662B2-C574-429B-BB66-4D7D507BD15E}"/>
                    </a:ext>
                  </a:extLst>
                </p:cNvPr>
                <p:cNvSpPr txBox="1"/>
                <p:nvPr/>
              </p:nvSpPr>
              <p:spPr>
                <a:xfrm>
                  <a:off x="1641850" y="1247406"/>
                  <a:ext cx="5489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F4F4F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Black" panose="020B0A02040204020203" pitchFamily="34" charset="0"/>
                          </a:rPr>
                          <m:t>𝑋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850" y="1247406"/>
                  <a:ext cx="548932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1B7EDB6-F971-48DF-BBB1-D069D9F53322}"/>
                    </a:ext>
                  </a:extLst>
                </p:cNvPr>
                <p:cNvSpPr txBox="1"/>
                <p:nvPr/>
              </p:nvSpPr>
              <p:spPr>
                <a:xfrm>
                  <a:off x="2635625" y="1174933"/>
                  <a:ext cx="5106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F4F4F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Black" panose="020B0A02040204020203" pitchFamily="34" charset="0"/>
                          </a:rPr>
                          <m:t>𝑦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625" y="1174933"/>
                  <a:ext cx="51065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A1A363C-C676-4815-8DC5-294A6FCA221B}"/>
                </a:ext>
              </a:extLst>
            </p:cNvPr>
            <p:cNvSpPr/>
            <p:nvPr/>
          </p:nvSpPr>
          <p:spPr>
            <a:xfrm>
              <a:off x="2549140" y="2090316"/>
              <a:ext cx="813492" cy="557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Appel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DF26DA-CA5F-4D96-9B1A-A379361EB61F}"/>
                </a:ext>
              </a:extLst>
            </p:cNvPr>
            <p:cNvSpPr/>
            <p:nvPr/>
          </p:nvSpPr>
          <p:spPr>
            <a:xfrm>
              <a:off x="2549140" y="2717061"/>
              <a:ext cx="813492" cy="557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Appel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20425E-18E9-43D3-B8B9-7C8027F24077}"/>
                </a:ext>
              </a:extLst>
            </p:cNvPr>
            <p:cNvSpPr/>
            <p:nvPr/>
          </p:nvSpPr>
          <p:spPr>
            <a:xfrm>
              <a:off x="2549140" y="3343806"/>
              <a:ext cx="813492" cy="557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05B3865-4A09-40A3-AEF5-B77EF16E9B8C}"/>
                </a:ext>
              </a:extLst>
            </p:cNvPr>
            <p:cNvSpPr/>
            <p:nvPr/>
          </p:nvSpPr>
          <p:spPr>
            <a:xfrm>
              <a:off x="2549139" y="4014366"/>
              <a:ext cx="813491" cy="557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AECA436-B221-49CA-8FB5-212C29C29CD4}"/>
                </a:ext>
              </a:extLst>
            </p:cNvPr>
            <p:cNvSpPr/>
            <p:nvPr/>
          </p:nvSpPr>
          <p:spPr>
            <a:xfrm>
              <a:off x="1917121" y="2082595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A889B13-AA23-4D44-908A-5261FEB0A35F}"/>
                </a:ext>
              </a:extLst>
            </p:cNvPr>
            <p:cNvSpPr/>
            <p:nvPr/>
          </p:nvSpPr>
          <p:spPr>
            <a:xfrm>
              <a:off x="1917121" y="2709340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0D780AF-F16B-47A4-86C9-5E21D3922C3B}"/>
                </a:ext>
              </a:extLst>
            </p:cNvPr>
            <p:cNvSpPr/>
            <p:nvPr/>
          </p:nvSpPr>
          <p:spPr>
            <a:xfrm>
              <a:off x="1917121" y="3336085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A8D72CD-1E66-453E-9D75-D1740734ADEA}"/>
                </a:ext>
              </a:extLst>
            </p:cNvPr>
            <p:cNvSpPr/>
            <p:nvPr/>
          </p:nvSpPr>
          <p:spPr>
            <a:xfrm>
              <a:off x="1917121" y="4006645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90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6B1FFA-3D53-4346-AEAA-B425843AEDF4}"/>
                    </a:ext>
                  </a:extLst>
                </p:cNvPr>
                <p:cNvSpPr txBox="1"/>
                <p:nvPr/>
              </p:nvSpPr>
              <p:spPr>
                <a:xfrm>
                  <a:off x="1124992" y="1759708"/>
                  <a:ext cx="83125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F4F4F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Black" panose="020B0A02040204020203" pitchFamily="34" charset="0"/>
                          </a:rPr>
                          <m:t>𝐹𝑜𝑟𝑚𝑎𝑎𝑡</m:t>
                        </m:r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6B1FFA-3D53-4346-AEAA-B425843AE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92" y="1759708"/>
                  <a:ext cx="831253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D2B41B9-4A2E-41DD-9EFA-6F803C7C650B}"/>
                </a:ext>
              </a:extLst>
            </p:cNvPr>
            <p:cNvSpPr txBox="1"/>
            <p:nvPr/>
          </p:nvSpPr>
          <p:spPr>
            <a:xfrm>
              <a:off x="1853901" y="1760887"/>
              <a:ext cx="720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rPr>
                <a:t>Gewicht</a:t>
              </a:r>
              <a:endPara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F4F4F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 Black" panose="020B0A02040204020203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859C65B-FF14-4F7B-8E2A-4940A65FD493}"/>
                </a:ext>
              </a:extLst>
            </p:cNvPr>
            <p:cNvSpPr txBox="1"/>
            <p:nvPr/>
          </p:nvSpPr>
          <p:spPr>
            <a:xfrm>
              <a:off x="2740359" y="1762042"/>
              <a:ext cx="508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rPr>
                <a:t>Fruit</a:t>
              </a:r>
            </a:p>
          </p:txBody>
        </p:sp>
      </p:grpSp>
      <p:pic>
        <p:nvPicPr>
          <p:cNvPr id="96" name="Picture 37">
            <a:extLst>
              <a:ext uri="{FF2B5EF4-FFF2-40B4-BE49-F238E27FC236}">
                <a16:creationId xmlns:a16="http://schemas.microsoft.com/office/drawing/2014/main" id="{2F3971AD-6082-431E-9350-B7B0D2807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024284">
            <a:off x="684677" y="4379878"/>
            <a:ext cx="523178" cy="70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F8951D08-54CE-4118-BE35-60E9B30F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7882">
            <a:off x="806633" y="3716782"/>
            <a:ext cx="494175" cy="74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" name="Plus Sign 223">
            <a:extLst>
              <a:ext uri="{FF2B5EF4-FFF2-40B4-BE49-F238E27FC236}">
                <a16:creationId xmlns:a16="http://schemas.microsoft.com/office/drawing/2014/main" id="{BD2A92D0-19B1-442B-AB82-D46AC85AF607}"/>
              </a:ext>
            </a:extLst>
          </p:cNvPr>
          <p:cNvSpPr/>
          <p:nvPr/>
        </p:nvSpPr>
        <p:spPr>
          <a:xfrm>
            <a:off x="7830016" y="715256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677AAA7-E44D-4522-B3CF-02A31D2D2603}"/>
              </a:ext>
            </a:extLst>
          </p:cNvPr>
          <p:cNvSpPr txBox="1"/>
          <p:nvPr/>
        </p:nvSpPr>
        <p:spPr>
          <a:xfrm>
            <a:off x="8175367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B722B3A-7BB5-43C5-8BFB-32FB363F0E3E}"/>
              </a:ext>
            </a:extLst>
          </p:cNvPr>
          <p:cNvSpPr txBox="1"/>
          <p:nvPr/>
        </p:nvSpPr>
        <p:spPr>
          <a:xfrm>
            <a:off x="6685868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8C870B5-0FA2-4B42-A6C3-095D70A92A86}"/>
              </a:ext>
            </a:extLst>
          </p:cNvPr>
          <p:cNvSpPr/>
          <p:nvPr/>
        </p:nvSpPr>
        <p:spPr>
          <a:xfrm>
            <a:off x="6394561" y="774875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844C9-1DF9-4628-BEA0-1CCB1D5CC12B}"/>
              </a:ext>
            </a:extLst>
          </p:cNvPr>
          <p:cNvGrpSpPr/>
          <p:nvPr/>
        </p:nvGrpSpPr>
        <p:grpSpPr>
          <a:xfrm>
            <a:off x="5051453" y="1614307"/>
            <a:ext cx="5202862" cy="2167460"/>
            <a:chOff x="5051453" y="1614307"/>
            <a:chExt cx="5202862" cy="2167460"/>
          </a:xfrm>
        </p:grpSpPr>
        <p:pic>
          <p:nvPicPr>
            <p:cNvPr id="233" name="Picture 39">
              <a:extLst>
                <a:ext uri="{FF2B5EF4-FFF2-40B4-BE49-F238E27FC236}">
                  <a16:creationId xmlns:a16="http://schemas.microsoft.com/office/drawing/2014/main" id="{807F4A6D-C192-4FC0-976C-1B949F615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33174" y="1620641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1" name="Picture 39">
              <a:extLst>
                <a:ext uri="{FF2B5EF4-FFF2-40B4-BE49-F238E27FC236}">
                  <a16:creationId xmlns:a16="http://schemas.microsoft.com/office/drawing/2014/main" id="{52500C93-659C-4AAC-8A8D-57BBAFB6A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82978" y="1757642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4" name="Picture 39">
              <a:extLst>
                <a:ext uri="{FF2B5EF4-FFF2-40B4-BE49-F238E27FC236}">
                  <a16:creationId xmlns:a16="http://schemas.microsoft.com/office/drawing/2014/main" id="{BAFE7E44-A126-4647-8865-4018D4BD1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47803" y="1632626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" name="Picture 39">
              <a:extLst>
                <a:ext uri="{FF2B5EF4-FFF2-40B4-BE49-F238E27FC236}">
                  <a16:creationId xmlns:a16="http://schemas.microsoft.com/office/drawing/2014/main" id="{1C907810-C8B3-4FF9-AF06-320CC5A4B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4077" y="164195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" name="Picture 39">
              <a:extLst>
                <a:ext uri="{FF2B5EF4-FFF2-40B4-BE49-F238E27FC236}">
                  <a16:creationId xmlns:a16="http://schemas.microsoft.com/office/drawing/2014/main" id="{D2098146-919F-46A2-922C-E43980C69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21111" y="1614307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0" name="Picture 39">
              <a:extLst>
                <a:ext uri="{FF2B5EF4-FFF2-40B4-BE49-F238E27FC236}">
                  <a16:creationId xmlns:a16="http://schemas.microsoft.com/office/drawing/2014/main" id="{E0BC6B46-9178-4C55-B869-D6F8F1DC4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85072" y="1863763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1" name="Picture 39">
              <a:extLst>
                <a:ext uri="{FF2B5EF4-FFF2-40B4-BE49-F238E27FC236}">
                  <a16:creationId xmlns:a16="http://schemas.microsoft.com/office/drawing/2014/main" id="{44063BF3-052D-422C-8B1E-0052D46A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86137" y="205875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2" name="Picture 39">
              <a:extLst>
                <a:ext uri="{FF2B5EF4-FFF2-40B4-BE49-F238E27FC236}">
                  <a16:creationId xmlns:a16="http://schemas.microsoft.com/office/drawing/2014/main" id="{1A88D1DE-3FCA-4752-892A-C05F2DA93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1453" y="1881963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4" name="Picture 39">
              <a:extLst>
                <a:ext uri="{FF2B5EF4-FFF2-40B4-BE49-F238E27FC236}">
                  <a16:creationId xmlns:a16="http://schemas.microsoft.com/office/drawing/2014/main" id="{B292804B-610A-4E1F-8AE7-D8BC51213C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53707" y="2310757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" name="Picture 39">
              <a:extLst>
                <a:ext uri="{FF2B5EF4-FFF2-40B4-BE49-F238E27FC236}">
                  <a16:creationId xmlns:a16="http://schemas.microsoft.com/office/drawing/2014/main" id="{7F4D4556-CF3A-48A7-8AE2-D4722357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3820" y="2229164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8" name="Picture 39">
              <a:extLst>
                <a:ext uri="{FF2B5EF4-FFF2-40B4-BE49-F238E27FC236}">
                  <a16:creationId xmlns:a16="http://schemas.microsoft.com/office/drawing/2014/main" id="{B583AA8F-3CB3-46FE-9EF6-A878A86F2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60783" y="2326337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9" name="Picture 39">
              <a:extLst>
                <a:ext uri="{FF2B5EF4-FFF2-40B4-BE49-F238E27FC236}">
                  <a16:creationId xmlns:a16="http://schemas.microsoft.com/office/drawing/2014/main" id="{51E6AFDC-84FC-40C2-AB2F-FA2E8B81F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19099" y="2100234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0" name="Picture 39">
              <a:extLst>
                <a:ext uri="{FF2B5EF4-FFF2-40B4-BE49-F238E27FC236}">
                  <a16:creationId xmlns:a16="http://schemas.microsoft.com/office/drawing/2014/main" id="{2046E1C3-B114-4B0C-9F7A-77BBA9E2C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03874" y="1954108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1" name="Picture 39">
              <a:extLst>
                <a:ext uri="{FF2B5EF4-FFF2-40B4-BE49-F238E27FC236}">
                  <a16:creationId xmlns:a16="http://schemas.microsoft.com/office/drawing/2014/main" id="{9238A8AA-9AD9-4F7A-8E9D-2F0B57D85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18161" y="183044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2" name="Picture 39">
              <a:extLst>
                <a:ext uri="{FF2B5EF4-FFF2-40B4-BE49-F238E27FC236}">
                  <a16:creationId xmlns:a16="http://schemas.microsoft.com/office/drawing/2014/main" id="{3FEC136B-110E-4FC0-B55F-485B028E4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062607" y="1638442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3" name="Picture 39">
              <a:extLst>
                <a:ext uri="{FF2B5EF4-FFF2-40B4-BE49-F238E27FC236}">
                  <a16:creationId xmlns:a16="http://schemas.microsoft.com/office/drawing/2014/main" id="{42912F79-D2AD-4BA4-B804-F52740CD4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01958" y="1974351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4" name="Picture 39">
              <a:extLst>
                <a:ext uri="{FF2B5EF4-FFF2-40B4-BE49-F238E27FC236}">
                  <a16:creationId xmlns:a16="http://schemas.microsoft.com/office/drawing/2014/main" id="{8F819406-87B2-46F7-B506-F706C7134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41414" y="2278484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5" name="Picture 39">
              <a:extLst>
                <a:ext uri="{FF2B5EF4-FFF2-40B4-BE49-F238E27FC236}">
                  <a16:creationId xmlns:a16="http://schemas.microsoft.com/office/drawing/2014/main" id="{B2AA23B4-530E-4D18-80DF-F2C5C09E7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92891" y="2322914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" name="Picture 39">
              <a:extLst>
                <a:ext uri="{FF2B5EF4-FFF2-40B4-BE49-F238E27FC236}">
                  <a16:creationId xmlns:a16="http://schemas.microsoft.com/office/drawing/2014/main" id="{CCB26CD1-94C2-4D6B-B801-D8E7AAB37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603060" y="216507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" name="Picture 39">
              <a:extLst>
                <a:ext uri="{FF2B5EF4-FFF2-40B4-BE49-F238E27FC236}">
                  <a16:creationId xmlns:a16="http://schemas.microsoft.com/office/drawing/2014/main" id="{C1AEBA4D-4EC8-4515-B450-5FA993D3E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392241" y="2310462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4" name="Picture 39">
              <a:extLst>
                <a:ext uri="{FF2B5EF4-FFF2-40B4-BE49-F238E27FC236}">
                  <a16:creationId xmlns:a16="http://schemas.microsoft.com/office/drawing/2014/main" id="{1999D049-1D97-497D-8D03-B979DAC0A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47936" y="2830785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5" name="Picture 39">
              <a:extLst>
                <a:ext uri="{FF2B5EF4-FFF2-40B4-BE49-F238E27FC236}">
                  <a16:creationId xmlns:a16="http://schemas.microsoft.com/office/drawing/2014/main" id="{DF3B971F-AC03-4B3A-ABDD-160875853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128012" y="3089229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" name="Picture 39">
              <a:extLst>
                <a:ext uri="{FF2B5EF4-FFF2-40B4-BE49-F238E27FC236}">
                  <a16:creationId xmlns:a16="http://schemas.microsoft.com/office/drawing/2014/main" id="{445B979F-C2DA-43C4-BF8D-309FC0142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179399" y="2692876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0" name="Picture 39">
              <a:extLst>
                <a:ext uri="{FF2B5EF4-FFF2-40B4-BE49-F238E27FC236}">
                  <a16:creationId xmlns:a16="http://schemas.microsoft.com/office/drawing/2014/main" id="{F13F7C06-9DA0-47F8-9ADD-946B2483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532536" y="2720868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1" name="Picture 39">
              <a:extLst>
                <a:ext uri="{FF2B5EF4-FFF2-40B4-BE49-F238E27FC236}">
                  <a16:creationId xmlns:a16="http://schemas.microsoft.com/office/drawing/2014/main" id="{FA10380D-8CD9-4853-B730-3A258CBB5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35736" y="272490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2" name="Picture 39">
              <a:extLst>
                <a:ext uri="{FF2B5EF4-FFF2-40B4-BE49-F238E27FC236}">
                  <a16:creationId xmlns:a16="http://schemas.microsoft.com/office/drawing/2014/main" id="{381A358D-43A1-4266-B1BE-04F2F42BF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87487" y="296354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5" name="Picture 39">
              <a:extLst>
                <a:ext uri="{FF2B5EF4-FFF2-40B4-BE49-F238E27FC236}">
                  <a16:creationId xmlns:a16="http://schemas.microsoft.com/office/drawing/2014/main" id="{0BE09BC0-D9FC-442F-B45D-D22161DB9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46817" y="2922732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" name="Picture 39">
              <a:extLst>
                <a:ext uri="{FF2B5EF4-FFF2-40B4-BE49-F238E27FC236}">
                  <a16:creationId xmlns:a16="http://schemas.microsoft.com/office/drawing/2014/main" id="{9B2752CD-6011-4122-8C4D-33AF8470B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7061" y="3252467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7" name="Picture 39">
              <a:extLst>
                <a:ext uri="{FF2B5EF4-FFF2-40B4-BE49-F238E27FC236}">
                  <a16:creationId xmlns:a16="http://schemas.microsoft.com/office/drawing/2014/main" id="{58FD8506-7CC5-4C13-87A9-03598CBE8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556806" y="3106392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8" name="Picture 39">
              <a:extLst>
                <a:ext uri="{FF2B5EF4-FFF2-40B4-BE49-F238E27FC236}">
                  <a16:creationId xmlns:a16="http://schemas.microsoft.com/office/drawing/2014/main" id="{69FD9459-66AA-48E8-A70F-0862FCD8E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520851" y="3362245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9" name="Picture 39">
              <a:extLst>
                <a:ext uri="{FF2B5EF4-FFF2-40B4-BE49-F238E27FC236}">
                  <a16:creationId xmlns:a16="http://schemas.microsoft.com/office/drawing/2014/main" id="{DCCDD8C3-D63B-4413-A1BA-9A7672BCE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40411" y="3277627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0" name="Picture 39">
              <a:extLst>
                <a:ext uri="{FF2B5EF4-FFF2-40B4-BE49-F238E27FC236}">
                  <a16:creationId xmlns:a16="http://schemas.microsoft.com/office/drawing/2014/main" id="{9420641C-6323-4645-A375-648634410A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972547" y="3320030"/>
              <a:ext cx="266828" cy="419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/>
              <p:nvPr/>
            </p:nvSpPr>
            <p:spPr>
              <a:xfrm>
                <a:off x="2639138" y="125142"/>
                <a:ext cx="73872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38" y="125142"/>
                <a:ext cx="738727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A26AFC63-7983-4A79-BD18-E88E91A96871}"/>
                  </a:ext>
                </a:extLst>
              </p:cNvPr>
              <p:cNvSpPr txBox="1"/>
              <p:nvPr/>
            </p:nvSpPr>
            <p:spPr>
              <a:xfrm>
                <a:off x="3887989" y="5314173"/>
                <a:ext cx="77796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𝐴𝑝𝑝𝑒𝑙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𝐹𝑜𝑟𝑚𝑎𝑎𝑡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𝐺𝑒𝑤𝑖𝑐h𝑡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3600" b="0" i="1" u="none" strike="sng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𝐾𝑙𝑒𝑢𝑟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A26AFC63-7983-4A79-BD18-E88E91A9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989" y="5314173"/>
                <a:ext cx="77796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Picture 2" descr="Image result for rijkslogo">
            <a:extLst>
              <a:ext uri="{FF2B5EF4-FFF2-40B4-BE49-F238E27FC236}">
                <a16:creationId xmlns:a16="http://schemas.microsoft.com/office/drawing/2014/main" id="{0FFA02D4-D8E1-4182-99B2-E2EDDF6E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3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6D8BE8B-F616-4C91-9D99-39D8EB63B120}"/>
              </a:ext>
            </a:extLst>
          </p:cNvPr>
          <p:cNvGrpSpPr/>
          <p:nvPr/>
        </p:nvGrpSpPr>
        <p:grpSpPr>
          <a:xfrm>
            <a:off x="4437316" y="1254640"/>
            <a:ext cx="6567884" cy="3630896"/>
            <a:chOff x="4437316" y="1254640"/>
            <a:chExt cx="6567884" cy="363089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E992870-E9E9-47D0-AC8D-BBA554C35090}"/>
                </a:ext>
              </a:extLst>
            </p:cNvPr>
            <p:cNvGrpSpPr/>
            <p:nvPr/>
          </p:nvGrpSpPr>
          <p:grpSpPr>
            <a:xfrm>
              <a:off x="4437316" y="1254640"/>
              <a:ext cx="6567884" cy="3630896"/>
              <a:chOff x="4340702" y="2177529"/>
              <a:chExt cx="6567884" cy="363089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1B6C9D8-99CF-4334-B196-B7840819DAFF}"/>
                  </a:ext>
                </a:extLst>
              </p:cNvPr>
              <p:cNvSpPr/>
              <p:nvPr/>
            </p:nvSpPr>
            <p:spPr>
              <a:xfrm>
                <a:off x="4898259" y="3523724"/>
                <a:ext cx="6010327" cy="2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02F17A-A0DD-4A31-A610-98942F079BF0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EE24E83-20F8-4410-BAE8-A420ADCBAE27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699F79-5FB5-4320-9718-640D960BE667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CA1666-462A-48F7-AB8E-C8804B1D5B34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Plus Sign 102">
                <a:extLst>
                  <a:ext uri="{FF2B5EF4-FFF2-40B4-BE49-F238E27FC236}">
                    <a16:creationId xmlns:a16="http://schemas.microsoft.com/office/drawing/2014/main" id="{7B556169-CB50-4898-95D6-FE459FE0C1B4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4" name="Plus Sign 103">
                <a:extLst>
                  <a:ext uri="{FF2B5EF4-FFF2-40B4-BE49-F238E27FC236}">
                    <a16:creationId xmlns:a16="http://schemas.microsoft.com/office/drawing/2014/main" id="{0FBEBC94-245E-42D9-B332-4318A45876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5" name="Plus Sign 104">
                <a:extLst>
                  <a:ext uri="{FF2B5EF4-FFF2-40B4-BE49-F238E27FC236}">
                    <a16:creationId xmlns:a16="http://schemas.microsoft.com/office/drawing/2014/main" id="{4B69234E-344A-49A1-BC3B-47645EA4A52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B869054C-BA21-47B6-9237-EA1D6AA91A27}"/>
                  </a:ext>
                </a:extLst>
              </p:cNvPr>
              <p:cNvSpPr/>
              <p:nvPr/>
            </p:nvSpPr>
            <p:spPr>
              <a:xfrm>
                <a:off x="5824985" y="289743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7" name="Plus Sign 106">
                <a:extLst>
                  <a:ext uri="{FF2B5EF4-FFF2-40B4-BE49-F238E27FC236}">
                    <a16:creationId xmlns:a16="http://schemas.microsoft.com/office/drawing/2014/main" id="{F82B4D32-61A2-4901-A484-2AC82EAD83CE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8" name="Plus Sign 107">
                <a:extLst>
                  <a:ext uri="{FF2B5EF4-FFF2-40B4-BE49-F238E27FC236}">
                    <a16:creationId xmlns:a16="http://schemas.microsoft.com/office/drawing/2014/main" id="{A5CB01F3-1BBC-4ED5-AB0F-82B9BA5EBA58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9" name="Plus Sign 108">
                <a:extLst>
                  <a:ext uri="{FF2B5EF4-FFF2-40B4-BE49-F238E27FC236}">
                    <a16:creationId xmlns:a16="http://schemas.microsoft.com/office/drawing/2014/main" id="{3BCB6176-2434-40AA-9BB4-3F47E8869B20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0" name="Plus Sign 109">
                <a:extLst>
                  <a:ext uri="{FF2B5EF4-FFF2-40B4-BE49-F238E27FC236}">
                    <a16:creationId xmlns:a16="http://schemas.microsoft.com/office/drawing/2014/main" id="{319A67B1-0622-4C80-85F5-3ACC63BC4FA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1" name="Plus Sign 110">
                <a:extLst>
                  <a:ext uri="{FF2B5EF4-FFF2-40B4-BE49-F238E27FC236}">
                    <a16:creationId xmlns:a16="http://schemas.microsoft.com/office/drawing/2014/main" id="{B792A180-8795-4723-AFE1-0F93C9CDDE7D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2" name="Plus Sign 111">
                <a:extLst>
                  <a:ext uri="{FF2B5EF4-FFF2-40B4-BE49-F238E27FC236}">
                    <a16:creationId xmlns:a16="http://schemas.microsoft.com/office/drawing/2014/main" id="{05291697-615C-446D-960C-4CAD0BD0187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3" name="Plus Sign 112">
                <a:extLst>
                  <a:ext uri="{FF2B5EF4-FFF2-40B4-BE49-F238E27FC236}">
                    <a16:creationId xmlns:a16="http://schemas.microsoft.com/office/drawing/2014/main" id="{D466B7C2-40C7-4285-9B4D-DE2237956925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4" name="Plus Sign 113">
                <a:extLst>
                  <a:ext uri="{FF2B5EF4-FFF2-40B4-BE49-F238E27FC236}">
                    <a16:creationId xmlns:a16="http://schemas.microsoft.com/office/drawing/2014/main" id="{BDF8B149-8D55-48CF-881E-6F3454DA3B24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5" name="Plus Sign 114">
                <a:extLst>
                  <a:ext uri="{FF2B5EF4-FFF2-40B4-BE49-F238E27FC236}">
                    <a16:creationId xmlns:a16="http://schemas.microsoft.com/office/drawing/2014/main" id="{0431DD23-BBC1-4D62-9456-24CA3548C035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6" name="Plus Sign 115">
                <a:extLst>
                  <a:ext uri="{FF2B5EF4-FFF2-40B4-BE49-F238E27FC236}">
                    <a16:creationId xmlns:a16="http://schemas.microsoft.com/office/drawing/2014/main" id="{86B03B8F-7C61-4A23-8766-346FF2F9FA6E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B554C9C6-CADB-403F-9C06-E1DE89F3A8A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8" name="Plus Sign 117">
                <a:extLst>
                  <a:ext uri="{FF2B5EF4-FFF2-40B4-BE49-F238E27FC236}">
                    <a16:creationId xmlns:a16="http://schemas.microsoft.com/office/drawing/2014/main" id="{D7D385FC-B3F6-4A46-95E8-B31A152D6171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9" name="Plus Sign 118">
                <a:extLst>
                  <a:ext uri="{FF2B5EF4-FFF2-40B4-BE49-F238E27FC236}">
                    <a16:creationId xmlns:a16="http://schemas.microsoft.com/office/drawing/2014/main" id="{E352A0F1-9E62-4158-B933-513805160B41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0" name="Plus Sign 119">
                <a:extLst>
                  <a:ext uri="{FF2B5EF4-FFF2-40B4-BE49-F238E27FC236}">
                    <a16:creationId xmlns:a16="http://schemas.microsoft.com/office/drawing/2014/main" id="{739C19DB-94FF-4F1D-9535-BD74CBA746E9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1" name="Plus Sign 120">
                <a:extLst>
                  <a:ext uri="{FF2B5EF4-FFF2-40B4-BE49-F238E27FC236}">
                    <a16:creationId xmlns:a16="http://schemas.microsoft.com/office/drawing/2014/main" id="{C090CEB8-45D3-4BB3-854E-BBD3CCAF3156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2" name="Plus Sign 121">
                <a:extLst>
                  <a:ext uri="{FF2B5EF4-FFF2-40B4-BE49-F238E27FC236}">
                    <a16:creationId xmlns:a16="http://schemas.microsoft.com/office/drawing/2014/main" id="{9E36D132-6712-4F8C-80E8-428936AC85F8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3" name="Plus Sign 122">
                <a:extLst>
                  <a:ext uri="{FF2B5EF4-FFF2-40B4-BE49-F238E27FC236}">
                    <a16:creationId xmlns:a16="http://schemas.microsoft.com/office/drawing/2014/main" id="{CB14A500-F07C-4594-9188-4B8023C45E06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4" name="Plus Sign 123">
                <a:extLst>
                  <a:ext uri="{FF2B5EF4-FFF2-40B4-BE49-F238E27FC236}">
                    <a16:creationId xmlns:a16="http://schemas.microsoft.com/office/drawing/2014/main" id="{40016F51-9302-4C0F-9688-24BA032AD15E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5" name="Plus Sign 124">
                <a:extLst>
                  <a:ext uri="{FF2B5EF4-FFF2-40B4-BE49-F238E27FC236}">
                    <a16:creationId xmlns:a16="http://schemas.microsoft.com/office/drawing/2014/main" id="{E23A200B-3A77-419E-B368-B116FD86D974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6" name="Plus Sign 125">
                <a:extLst>
                  <a:ext uri="{FF2B5EF4-FFF2-40B4-BE49-F238E27FC236}">
                    <a16:creationId xmlns:a16="http://schemas.microsoft.com/office/drawing/2014/main" id="{8DB5EA0C-1FF3-4606-96E1-5C58BF57A7D5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7" name="Plus Sign 126">
                <a:extLst>
                  <a:ext uri="{FF2B5EF4-FFF2-40B4-BE49-F238E27FC236}">
                    <a16:creationId xmlns:a16="http://schemas.microsoft.com/office/drawing/2014/main" id="{106F2AF0-A514-4362-95B5-1E94D3992B5F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8" name="Plus Sign 127">
                <a:extLst>
                  <a:ext uri="{FF2B5EF4-FFF2-40B4-BE49-F238E27FC236}">
                    <a16:creationId xmlns:a16="http://schemas.microsoft.com/office/drawing/2014/main" id="{A1289164-B5F0-4A18-94EB-91013256C5E1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9" name="Plus Sign 128">
                <a:extLst>
                  <a:ext uri="{FF2B5EF4-FFF2-40B4-BE49-F238E27FC236}">
                    <a16:creationId xmlns:a16="http://schemas.microsoft.com/office/drawing/2014/main" id="{B1EA7D83-AE88-4FCB-BE71-BEC2A3A6EF94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0" name="Plus Sign 129">
                <a:extLst>
                  <a:ext uri="{FF2B5EF4-FFF2-40B4-BE49-F238E27FC236}">
                    <a16:creationId xmlns:a16="http://schemas.microsoft.com/office/drawing/2014/main" id="{17DC5AA7-6949-45E1-AA1A-94A5B8EBC34B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1" name="Plus Sign 130">
                <a:extLst>
                  <a:ext uri="{FF2B5EF4-FFF2-40B4-BE49-F238E27FC236}">
                    <a16:creationId xmlns:a16="http://schemas.microsoft.com/office/drawing/2014/main" id="{E7570DF5-C040-4F22-9528-663EA7908802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2" name="Plus Sign 131">
                <a:extLst>
                  <a:ext uri="{FF2B5EF4-FFF2-40B4-BE49-F238E27FC236}">
                    <a16:creationId xmlns:a16="http://schemas.microsoft.com/office/drawing/2014/main" id="{E8CA26DF-25B6-4B4A-B756-1298028CBD44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3" name="Plus Sign 132">
                <a:extLst>
                  <a:ext uri="{FF2B5EF4-FFF2-40B4-BE49-F238E27FC236}">
                    <a16:creationId xmlns:a16="http://schemas.microsoft.com/office/drawing/2014/main" id="{F6DC7666-0BA2-493C-8BE7-D6179D794B04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4" name="Plus Sign 133">
                <a:extLst>
                  <a:ext uri="{FF2B5EF4-FFF2-40B4-BE49-F238E27FC236}">
                    <a16:creationId xmlns:a16="http://schemas.microsoft.com/office/drawing/2014/main" id="{3BF4BF81-11DE-4473-9710-FB0FA2E0D378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0032AE7-FD58-4617-A6E6-EF9FC0B18A5E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D92D044-9EA9-4880-933F-D489F4DC61A2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76965F7-50E8-40BB-8858-E43DF104D123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B443DB7-B153-4EDD-A867-0A0E8C25BB00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23208FC-6F80-4C32-96B7-E2A68E66E308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292E4B3-2CBD-4E6B-933A-75629DC8E00E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2CC2A7C-95C1-48C0-BC31-2A03227338C5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84FAEE0-7371-4AAB-ADE1-5A5A6F77EDB7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3DFCCFF-07A9-4F4E-9D9D-F156EDD1908A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6BECB71-D8BF-4E3B-9314-AC16CB02E6C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EC3E171-E094-4A7D-93CF-DBF122CCE61B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994028D-A071-43C9-80F3-C28AE40645A5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FB46D43-3114-4A18-B5AE-971F4C049BD3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7D66D38-8301-4EA9-BDB3-592FD88BFCB5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946B0C-64EA-4938-BB60-6A3EDEF4DBFF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C9B4327-6DB1-4517-98E9-D4791B9E5CB2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203FE8E-D97E-45B0-8B53-F7518B4E6A6E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D73FEF-B01A-4A98-8678-D268E7BD7531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0BB86A1-4365-44C7-A313-66CE9DF1282C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1E96562-86E5-4E1D-B414-FA9E4D6A1478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1873C96-1617-4169-BD85-102FD80D84AE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BA36B9E-AE83-4C94-BB07-DAAA54C23F3F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24F04D6-6ABB-4C01-B1E5-ADEB8CE8B766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2B56C12-072A-4A35-8D7B-4218A2585C39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479DBB-02F3-4D1F-BBBE-9D64A68D6EEB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8309597-CD7B-4DE0-98E0-5A0ACAF332D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009156C-961F-4B9B-9DE5-0B281091750F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9DF6B7D-B3D8-4577-9DD2-C5F83DDBBAF7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FD36F95-C25F-4FAA-B2BC-8F5632ADB0B2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CF86890-470C-429E-9CA6-7ED9661B48E6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5F02DCA-B1D8-46E5-ACC3-C3823E583499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A6A23E4-B529-46B1-9D94-17E882336884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114C7A5-92AA-4F43-B729-263347F4562E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11C66AC-99DC-4891-B548-9560AF3AC37C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580A401-4525-492E-B0A7-DFB82C214A10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642E084-4102-4EA4-AAB0-3496DDC74DE6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FE22C73-82F5-41F6-93E2-8D9740FFABA1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62045FF-1370-4B8B-96B8-C5E06599AFE5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00F1BEA-4F45-435B-9A50-E4B33649BCCD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1D900D2-D155-467A-990E-39D1A5D5DEFF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55656CD-284D-4D89-B6E5-447934967349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AC7EEC8-A816-409D-9155-80F52451BB0C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6901C8E-C784-48A2-AB9C-3129D46A264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9C91D3E-8A53-457E-B3CE-DA0778834A41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5B37BD7-B9C3-4B8C-A24D-F2221D94C3C1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70E8F6D-F5A9-4D60-B676-FC5046A5BDCC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3D8A9A0-98D4-4F96-A101-368B9E42D976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157EED6-0E83-4CD8-B4BC-1B26796D35E8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718E815-F050-4D60-9CFE-48C39CDA12D7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99560C5-70BD-41CF-91D3-ADFF618D18EA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62FA89-EC67-4F48-BB8B-4099DD5D9B64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F7A6671-83FF-4C5C-81EE-02B1659E48A0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47C2018-28C7-4E42-8D3B-4635D9DC157F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9415976-B832-48EF-84F6-51135BA44DE4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9709598-3B24-4372-BED1-CB9BC8DC36E6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F5BC63C-BBBB-444F-B231-4C83E6D73FCF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C5BD9B4-BCF6-4B13-A07D-B469243650E1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39BAC61-3E1B-4CF2-AAE2-DBDDA51F8FDE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8269AEB-31D7-4D64-9326-713630F43E6F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788EC01-F71C-4EE3-AE4D-462341BA514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8B40153-9779-4EE6-993D-CCDBAAD80CBD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7C60100-378F-4354-BEDD-6B0CBC9C1E5D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051ACFB-D2BC-471A-8B6C-F753A604FE2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C153909-EBD7-433C-9804-3FB7EB532155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65DB2B8-5E5F-4B84-9F3C-8057ED934EDE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81B7FA1-02E6-4281-AD5B-DC0AD5EA9D83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7DAB975-56C4-4EA2-B122-B5CD751DCB47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1548BE2-C28A-4B69-80A6-587591F58183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1C87A49-C183-4750-B45F-F4AB5984431E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4FE9950-5029-44D0-8B50-9B45B78BB404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5036AA8-A670-4C77-90C0-CBD8C108445B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7AF7DE71-E13B-422B-9FFE-399E3D80F741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FB433CEB-F019-4F37-A95D-2A104C1A4557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CDB4FA4-8155-44EE-8CDD-6CDB12DCDB24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6E85492-02A3-4B78-BA41-A7E9E73536CA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497A09E-8F83-4B9D-9664-725B780444F8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995335DD-701F-4A94-99D8-ED73CC1454BF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5C8C86DC-EE9F-4EE0-BEE4-09C2C9CEE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6E04D84-01ED-470D-9584-385937185988}"/>
                  </a:ext>
                </a:extLst>
              </p:cNvPr>
              <p:cNvSpPr txBox="1"/>
              <p:nvPr/>
            </p:nvSpPr>
            <p:spPr>
              <a:xfrm rot="16200000">
                <a:off x="3739956" y="3373184"/>
                <a:ext cx="16631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CB50AF-0DF5-459E-BC2B-26E8DB15FF05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510D940-A570-43B7-AE89-8D7FCF58E15B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0F98BE9-9D2F-4D81-BCD1-49574C84A0C5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6CA177B-2EB1-4307-87D9-C729DEF16A7B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23A1968-8551-40D2-AF04-A81D79B63721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096FF6E-2B45-4505-8CBC-6B6DE976B87D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5B74DA1F-8A9E-4967-B1AE-4E7BF27AC46B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224" name="Plus Sign 223">
            <a:extLst>
              <a:ext uri="{FF2B5EF4-FFF2-40B4-BE49-F238E27FC236}">
                <a16:creationId xmlns:a16="http://schemas.microsoft.com/office/drawing/2014/main" id="{BD2A92D0-19B1-442B-AB82-D46AC85AF607}"/>
              </a:ext>
            </a:extLst>
          </p:cNvPr>
          <p:cNvSpPr/>
          <p:nvPr/>
        </p:nvSpPr>
        <p:spPr>
          <a:xfrm>
            <a:off x="7830016" y="715256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677AAA7-E44D-4522-B3CF-02A31D2D2603}"/>
              </a:ext>
            </a:extLst>
          </p:cNvPr>
          <p:cNvSpPr txBox="1"/>
          <p:nvPr/>
        </p:nvSpPr>
        <p:spPr>
          <a:xfrm>
            <a:off x="8175367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B722B3A-7BB5-43C5-8BFB-32FB363F0E3E}"/>
              </a:ext>
            </a:extLst>
          </p:cNvPr>
          <p:cNvSpPr txBox="1"/>
          <p:nvPr/>
        </p:nvSpPr>
        <p:spPr>
          <a:xfrm>
            <a:off x="6685868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8C870B5-0FA2-4B42-A6C3-095D70A92A86}"/>
              </a:ext>
            </a:extLst>
          </p:cNvPr>
          <p:cNvSpPr/>
          <p:nvPr/>
        </p:nvSpPr>
        <p:spPr>
          <a:xfrm>
            <a:off x="6394561" y="774875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4908B46E-9C08-4B05-B7ED-FF1F9B319CAF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0A965927-2F42-4AAA-AE43-8FE0D344F4F0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A5370E05-CED9-4D54-8581-9DD5BA5C26FD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8E2742C-F030-4DD9-8185-0BA02E21802F}"/>
              </a:ext>
            </a:extLst>
          </p:cNvPr>
          <p:cNvCxnSpPr>
            <a:cxnSpLocks/>
          </p:cNvCxnSpPr>
          <p:nvPr/>
        </p:nvCxnSpPr>
        <p:spPr>
          <a:xfrm flipV="1">
            <a:off x="4949777" y="2714272"/>
            <a:ext cx="5508000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D088FA59-CA4E-434A-BB65-AB9E8496DC1F}"/>
              </a:ext>
            </a:extLst>
          </p:cNvPr>
          <p:cNvSpPr txBox="1"/>
          <p:nvPr/>
        </p:nvSpPr>
        <p:spPr>
          <a:xfrm>
            <a:off x="10481939" y="24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1</a:t>
            </a:r>
            <a:endParaRPr lang="en-NL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1BF40BE-D7FC-41A1-9581-3EA21E8CA079}"/>
              </a:ext>
            </a:extLst>
          </p:cNvPr>
          <p:cNvCxnSpPr>
            <a:cxnSpLocks/>
          </p:cNvCxnSpPr>
          <p:nvPr/>
        </p:nvCxnSpPr>
        <p:spPr>
          <a:xfrm>
            <a:off x="7588057" y="1683279"/>
            <a:ext cx="0" cy="103099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A43E7B0E-A288-4318-A46D-DE504C89ACEA}"/>
              </a:ext>
            </a:extLst>
          </p:cNvPr>
          <p:cNvSpPr txBox="1"/>
          <p:nvPr/>
        </p:nvSpPr>
        <p:spPr>
          <a:xfrm>
            <a:off x="7480252" y="1293670"/>
            <a:ext cx="10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</a:t>
            </a:r>
            <a:endParaRPr lang="en-NL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C5EE0A9-442D-4FEB-8EB5-D73B2F6BBCD4}"/>
              </a:ext>
            </a:extLst>
          </p:cNvPr>
          <p:cNvSpPr txBox="1"/>
          <p:nvPr/>
        </p:nvSpPr>
        <p:spPr>
          <a:xfrm>
            <a:off x="2236074" y="3106556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43E2BF9-7192-4B9C-90D2-3F27781CA28D}"/>
              </a:ext>
            </a:extLst>
          </p:cNvPr>
          <p:cNvCxnSpPr>
            <a:cxnSpLocks/>
          </p:cNvCxnSpPr>
          <p:nvPr/>
        </p:nvCxnSpPr>
        <p:spPr>
          <a:xfrm>
            <a:off x="8954538" y="2732927"/>
            <a:ext cx="0" cy="1908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E8F735FA-9B14-49BB-8827-AFB878382F59}"/>
              </a:ext>
            </a:extLst>
          </p:cNvPr>
          <p:cNvSpPr txBox="1"/>
          <p:nvPr/>
        </p:nvSpPr>
        <p:spPr>
          <a:xfrm>
            <a:off x="8593732" y="4680472"/>
            <a:ext cx="9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3</a:t>
            </a:r>
            <a:endParaRPr lang="en-NL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A719D52B-8F2B-484D-A1CA-C2F57E8A334E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57E15AC-02D7-499D-8561-E6143BCD1AEC}"/>
              </a:ext>
            </a:extLst>
          </p:cNvPr>
          <p:cNvCxnSpPr>
            <a:cxnSpLocks/>
          </p:cNvCxnSpPr>
          <p:nvPr/>
        </p:nvCxnSpPr>
        <p:spPr>
          <a:xfrm>
            <a:off x="8954538" y="3748502"/>
            <a:ext cx="148063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778E45FB-1AA6-473D-BD7C-21072BD45C1E}"/>
              </a:ext>
            </a:extLst>
          </p:cNvPr>
          <p:cNvSpPr txBox="1"/>
          <p:nvPr/>
        </p:nvSpPr>
        <p:spPr>
          <a:xfrm>
            <a:off x="10478660" y="3524682"/>
            <a:ext cx="9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4</a:t>
            </a:r>
            <a:endParaRPr lang="en-NL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2502587-199E-4871-9EE1-8065063DB404}"/>
              </a:ext>
            </a:extLst>
          </p:cNvPr>
          <p:cNvSpPr txBox="1"/>
          <p:nvPr/>
        </p:nvSpPr>
        <p:spPr>
          <a:xfrm>
            <a:off x="3438208" y="30955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Defineer</a:t>
            </a:r>
            <a:r>
              <a:rPr lang="en-US" dirty="0"/>
              <a:t> </a:t>
            </a:r>
            <a:r>
              <a:rPr lang="en-US" dirty="0" err="1"/>
              <a:t>FunctiE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/>
              <p:nvPr/>
            </p:nvSpPr>
            <p:spPr>
              <a:xfrm>
                <a:off x="4581700" y="102783"/>
                <a:ext cx="73872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700" y="102783"/>
                <a:ext cx="73872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440700C-37EA-4BBB-BE0D-9F7BCBE0A91C}"/>
              </a:ext>
            </a:extLst>
          </p:cNvPr>
          <p:cNvCxnSpPr>
            <a:cxnSpLocks/>
            <a:stCxn id="228" idx="1"/>
            <a:endCxn id="236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B1FF4E6-1654-4151-9505-771967172E4B}"/>
              </a:ext>
            </a:extLst>
          </p:cNvPr>
          <p:cNvCxnSpPr>
            <a:cxnSpLocks/>
            <a:stCxn id="228" idx="3"/>
            <a:endCxn id="235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C8F683-C16D-4768-ACD1-543B071DFE76}"/>
              </a:ext>
            </a:extLst>
          </p:cNvPr>
          <p:cNvCxnSpPr>
            <a:cxnSpLocks/>
            <a:stCxn id="235" idx="1"/>
            <a:endCxn id="253" idx="0"/>
          </p:cNvCxnSpPr>
          <p:nvPr/>
        </p:nvCxnSpPr>
        <p:spPr>
          <a:xfrm rot="10800000" flipV="1">
            <a:off x="2656197" y="2633474"/>
            <a:ext cx="180652" cy="47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65BBC70-A9F6-4FA9-8B28-DA16DF199B67}"/>
              </a:ext>
            </a:extLst>
          </p:cNvPr>
          <p:cNvCxnSpPr>
            <a:cxnSpLocks/>
            <a:stCxn id="235" idx="3"/>
            <a:endCxn id="222" idx="0"/>
          </p:cNvCxnSpPr>
          <p:nvPr/>
        </p:nvCxnSpPr>
        <p:spPr>
          <a:xfrm>
            <a:off x="3745312" y="2633474"/>
            <a:ext cx="163159" cy="462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3DF2C6-21B1-43E2-ABD5-9CCA36E29A17}"/>
              </a:ext>
            </a:extLst>
          </p:cNvPr>
          <p:cNvCxnSpPr>
            <a:cxnSpLocks/>
            <a:stCxn id="236" idx="1"/>
            <a:endCxn id="271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15D4F6F2-EBA6-40C5-B936-280DF08C4590}"/>
              </a:ext>
            </a:extLst>
          </p:cNvPr>
          <p:cNvSpPr txBox="1"/>
          <p:nvPr/>
        </p:nvSpPr>
        <p:spPr>
          <a:xfrm>
            <a:off x="173682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6AB08CD1-B0D8-403A-A40C-6D25330EA709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D3D9AE2-2C44-4C6B-A1C4-E5621B95B13E}"/>
              </a:ext>
            </a:extLst>
          </p:cNvPr>
          <p:cNvCxnSpPr>
            <a:stCxn id="236" idx="3"/>
            <a:endCxn id="294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774A06C9-9B5A-4C62-9EF5-12D2FC5F2FD6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D0CF87C-0E9E-4ECC-9150-F60982127C49}"/>
              </a:ext>
            </a:extLst>
          </p:cNvPr>
          <p:cNvCxnSpPr>
            <a:stCxn id="294" idx="1"/>
            <a:endCxn id="296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8DD14CB-8CCF-4AB9-9C9D-2D225A2C5AA5}"/>
              </a:ext>
            </a:extLst>
          </p:cNvPr>
          <p:cNvCxnSpPr>
            <a:stCxn id="294" idx="3"/>
            <a:endCxn id="291" idx="0"/>
          </p:cNvCxnSpPr>
          <p:nvPr/>
        </p:nvCxnSpPr>
        <p:spPr>
          <a:xfrm>
            <a:off x="2063892" y="3756835"/>
            <a:ext cx="9305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640353-53C3-46B9-A73B-8C7A4395F6EA}"/>
                  </a:ext>
                </a:extLst>
              </p:cNvPr>
              <p:cNvSpPr/>
              <p:nvPr/>
            </p:nvSpPr>
            <p:spPr>
              <a:xfrm>
                <a:off x="1023573" y="1237337"/>
                <a:ext cx="24146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𝑎𝑝𝑝𝑒</m:t>
                    </m:r>
                    <m:r>
                      <a:rPr lang="en-US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𝑙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=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𝑓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𝑋</m:t>
                    </m:r>
                  </m:oMath>
                </a14:m>
                <a:r>
                  <a:rPr lang="en-GB" sz="2800" dirty="0"/>
                  <a:t>)</a:t>
                </a:r>
                <a:endParaRPr lang="en-NL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640353-53C3-46B9-A73B-8C7A4395F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73" y="1237337"/>
                <a:ext cx="2414635" cy="523220"/>
              </a:xfrm>
              <a:prstGeom prst="rect">
                <a:avLst/>
              </a:prstGeom>
              <a:blipFill>
                <a:blip r:embed="rId4"/>
                <a:stretch>
                  <a:fillRect t="-12791" r="-4040" b="-313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Picture 2" descr="Image result for rijkslogo">
            <a:extLst>
              <a:ext uri="{FF2B5EF4-FFF2-40B4-BE49-F238E27FC236}">
                <a16:creationId xmlns:a16="http://schemas.microsoft.com/office/drawing/2014/main" id="{5FE2C853-2FAA-4000-8B39-812B54DD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87E17EB-4694-40F2-A2D4-1789702D31DC}"/>
                  </a:ext>
                </a:extLst>
              </p:cNvPr>
              <p:cNvSpPr txBox="1"/>
              <p:nvPr/>
            </p:nvSpPr>
            <p:spPr>
              <a:xfrm>
                <a:off x="4483761" y="5314173"/>
                <a:ext cx="65881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𝐴𝑝𝑝𝑒𝑙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𝐹𝑜𝑟𝑚𝑎𝑎𝑡</m:t>
                      </m:r>
                      <m:r>
                        <a:rPr kumimoji="0" lang="en-GB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𝐺𝑒𝑤𝑖𝑐h𝑡</m:t>
                      </m:r>
                      <m:r>
                        <a:rPr kumimoji="0" lang="en-US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87E17EB-4694-40F2-A2D4-1789702D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761" y="5314173"/>
                <a:ext cx="658815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11F28859-BE5F-441A-AC1F-2B653BE98734}"/>
              </a:ext>
            </a:extLst>
          </p:cNvPr>
          <p:cNvSpPr txBox="1"/>
          <p:nvPr/>
        </p:nvSpPr>
        <p:spPr>
          <a:xfrm>
            <a:off x="6685868" y="6117993"/>
            <a:ext cx="520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horizontale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verticale</a:t>
            </a:r>
            <a:r>
              <a:rPr lang="en-US" dirty="0"/>
              <a:t> </a:t>
            </a:r>
            <a:r>
              <a:rPr lang="en-US" dirty="0" err="1"/>
              <a:t>lijnen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toegestaan</a:t>
            </a:r>
            <a:endParaRPr lang="en-NL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05971F-EEC8-4EB6-8135-EB2822560927}"/>
              </a:ext>
            </a:extLst>
          </p:cNvPr>
          <p:cNvCxnSpPr/>
          <p:nvPr/>
        </p:nvCxnSpPr>
        <p:spPr>
          <a:xfrm>
            <a:off x="6632205" y="5876925"/>
            <a:ext cx="193426" cy="31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440100E7-ED63-490A-8A30-E6C84E3B82AC}"/>
              </a:ext>
            </a:extLst>
          </p:cNvPr>
          <p:cNvSpPr txBox="1"/>
          <p:nvPr/>
        </p:nvSpPr>
        <p:spPr>
          <a:xfrm>
            <a:off x="950636" y="3493384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55E0A3E-F86F-4262-8605-44A884D32BD7}"/>
              </a:ext>
            </a:extLst>
          </p:cNvPr>
          <p:cNvSpPr txBox="1"/>
          <p:nvPr/>
        </p:nvSpPr>
        <p:spPr>
          <a:xfrm>
            <a:off x="1407793" y="1814056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723EE60-0505-4F54-9482-82B5853FD828}"/>
              </a:ext>
            </a:extLst>
          </p:cNvPr>
          <p:cNvSpPr txBox="1"/>
          <p:nvPr/>
        </p:nvSpPr>
        <p:spPr>
          <a:xfrm>
            <a:off x="458138" y="2348789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519A7E5-6B11-41AC-AABF-3562DCA2825B}"/>
              </a:ext>
            </a:extLst>
          </p:cNvPr>
          <p:cNvSpPr txBox="1"/>
          <p:nvPr/>
        </p:nvSpPr>
        <p:spPr>
          <a:xfrm>
            <a:off x="3724342" y="2331179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</p:spTree>
    <p:extLst>
      <p:ext uri="{BB962C8B-B14F-4D97-AF65-F5344CB8AC3E}">
        <p14:creationId xmlns:p14="http://schemas.microsoft.com/office/powerpoint/2010/main" val="26691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35" grpId="0" animBg="1"/>
      <p:bldP spid="236" grpId="0" animBg="1"/>
      <p:bldP spid="247" grpId="0"/>
      <p:bldP spid="249" grpId="0"/>
      <p:bldP spid="253" grpId="0"/>
      <p:bldP spid="269" grpId="0"/>
      <p:bldP spid="271" grpId="0"/>
      <p:bldP spid="279" grpId="0"/>
      <p:bldP spid="222" grpId="0"/>
      <p:bldP spid="291" grpId="0"/>
      <p:bldP spid="294" grpId="0" animBg="1"/>
      <p:bldP spid="296" grpId="0"/>
      <p:bldP spid="47" grpId="0"/>
      <p:bldP spid="219" grpId="0"/>
      <p:bldP spid="220" grpId="0"/>
      <p:bldP spid="221" grpId="0"/>
      <p:bldP spid="2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6D8BE8B-F616-4C91-9D99-39D8EB63B120}"/>
              </a:ext>
            </a:extLst>
          </p:cNvPr>
          <p:cNvGrpSpPr/>
          <p:nvPr/>
        </p:nvGrpSpPr>
        <p:grpSpPr>
          <a:xfrm>
            <a:off x="4437316" y="1254640"/>
            <a:ext cx="6567884" cy="3630896"/>
            <a:chOff x="4437316" y="1254640"/>
            <a:chExt cx="6567884" cy="363089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E992870-E9E9-47D0-AC8D-BBA554C35090}"/>
                </a:ext>
              </a:extLst>
            </p:cNvPr>
            <p:cNvGrpSpPr/>
            <p:nvPr/>
          </p:nvGrpSpPr>
          <p:grpSpPr>
            <a:xfrm>
              <a:off x="4437316" y="1254640"/>
              <a:ext cx="6567884" cy="3630896"/>
              <a:chOff x="4340702" y="2177529"/>
              <a:chExt cx="6567884" cy="363089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1B6C9D8-99CF-4334-B196-B7840819DAFF}"/>
                  </a:ext>
                </a:extLst>
              </p:cNvPr>
              <p:cNvSpPr/>
              <p:nvPr/>
            </p:nvSpPr>
            <p:spPr>
              <a:xfrm>
                <a:off x="4898259" y="3523724"/>
                <a:ext cx="6010327" cy="2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02F17A-A0DD-4A31-A610-98942F079BF0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EE24E83-20F8-4410-BAE8-A420ADCBAE27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699F79-5FB5-4320-9718-640D960BE667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CA1666-462A-48F7-AB8E-C8804B1D5B34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Plus Sign 102">
                <a:extLst>
                  <a:ext uri="{FF2B5EF4-FFF2-40B4-BE49-F238E27FC236}">
                    <a16:creationId xmlns:a16="http://schemas.microsoft.com/office/drawing/2014/main" id="{7B556169-CB50-4898-95D6-FE459FE0C1B4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4" name="Plus Sign 103">
                <a:extLst>
                  <a:ext uri="{FF2B5EF4-FFF2-40B4-BE49-F238E27FC236}">
                    <a16:creationId xmlns:a16="http://schemas.microsoft.com/office/drawing/2014/main" id="{0FBEBC94-245E-42D9-B332-4318A45876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5" name="Plus Sign 104">
                <a:extLst>
                  <a:ext uri="{FF2B5EF4-FFF2-40B4-BE49-F238E27FC236}">
                    <a16:creationId xmlns:a16="http://schemas.microsoft.com/office/drawing/2014/main" id="{4B69234E-344A-49A1-BC3B-47645EA4A52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B869054C-BA21-47B6-9237-EA1D6AA91A27}"/>
                  </a:ext>
                </a:extLst>
              </p:cNvPr>
              <p:cNvSpPr/>
              <p:nvPr/>
            </p:nvSpPr>
            <p:spPr>
              <a:xfrm>
                <a:off x="5824985" y="289743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7" name="Plus Sign 106">
                <a:extLst>
                  <a:ext uri="{FF2B5EF4-FFF2-40B4-BE49-F238E27FC236}">
                    <a16:creationId xmlns:a16="http://schemas.microsoft.com/office/drawing/2014/main" id="{F82B4D32-61A2-4901-A484-2AC82EAD83CE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8" name="Plus Sign 107">
                <a:extLst>
                  <a:ext uri="{FF2B5EF4-FFF2-40B4-BE49-F238E27FC236}">
                    <a16:creationId xmlns:a16="http://schemas.microsoft.com/office/drawing/2014/main" id="{A5CB01F3-1BBC-4ED5-AB0F-82B9BA5EBA58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09" name="Plus Sign 108">
                <a:extLst>
                  <a:ext uri="{FF2B5EF4-FFF2-40B4-BE49-F238E27FC236}">
                    <a16:creationId xmlns:a16="http://schemas.microsoft.com/office/drawing/2014/main" id="{3BCB6176-2434-40AA-9BB4-3F47E8869B20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0" name="Plus Sign 109">
                <a:extLst>
                  <a:ext uri="{FF2B5EF4-FFF2-40B4-BE49-F238E27FC236}">
                    <a16:creationId xmlns:a16="http://schemas.microsoft.com/office/drawing/2014/main" id="{319A67B1-0622-4C80-85F5-3ACC63BC4FA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1" name="Plus Sign 110">
                <a:extLst>
                  <a:ext uri="{FF2B5EF4-FFF2-40B4-BE49-F238E27FC236}">
                    <a16:creationId xmlns:a16="http://schemas.microsoft.com/office/drawing/2014/main" id="{B792A180-8795-4723-AFE1-0F93C9CDDE7D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2" name="Plus Sign 111">
                <a:extLst>
                  <a:ext uri="{FF2B5EF4-FFF2-40B4-BE49-F238E27FC236}">
                    <a16:creationId xmlns:a16="http://schemas.microsoft.com/office/drawing/2014/main" id="{05291697-615C-446D-960C-4CAD0BD0187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3" name="Plus Sign 112">
                <a:extLst>
                  <a:ext uri="{FF2B5EF4-FFF2-40B4-BE49-F238E27FC236}">
                    <a16:creationId xmlns:a16="http://schemas.microsoft.com/office/drawing/2014/main" id="{D466B7C2-40C7-4285-9B4D-DE2237956925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4" name="Plus Sign 113">
                <a:extLst>
                  <a:ext uri="{FF2B5EF4-FFF2-40B4-BE49-F238E27FC236}">
                    <a16:creationId xmlns:a16="http://schemas.microsoft.com/office/drawing/2014/main" id="{BDF8B149-8D55-48CF-881E-6F3454DA3B24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5" name="Plus Sign 114">
                <a:extLst>
                  <a:ext uri="{FF2B5EF4-FFF2-40B4-BE49-F238E27FC236}">
                    <a16:creationId xmlns:a16="http://schemas.microsoft.com/office/drawing/2014/main" id="{0431DD23-BBC1-4D62-9456-24CA3548C035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6" name="Plus Sign 115">
                <a:extLst>
                  <a:ext uri="{FF2B5EF4-FFF2-40B4-BE49-F238E27FC236}">
                    <a16:creationId xmlns:a16="http://schemas.microsoft.com/office/drawing/2014/main" id="{86B03B8F-7C61-4A23-8766-346FF2F9FA6E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B554C9C6-CADB-403F-9C06-E1DE89F3A8A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8" name="Plus Sign 117">
                <a:extLst>
                  <a:ext uri="{FF2B5EF4-FFF2-40B4-BE49-F238E27FC236}">
                    <a16:creationId xmlns:a16="http://schemas.microsoft.com/office/drawing/2014/main" id="{D7D385FC-B3F6-4A46-95E8-B31A152D6171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9" name="Plus Sign 118">
                <a:extLst>
                  <a:ext uri="{FF2B5EF4-FFF2-40B4-BE49-F238E27FC236}">
                    <a16:creationId xmlns:a16="http://schemas.microsoft.com/office/drawing/2014/main" id="{E352A0F1-9E62-4158-B933-513805160B41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0" name="Plus Sign 119">
                <a:extLst>
                  <a:ext uri="{FF2B5EF4-FFF2-40B4-BE49-F238E27FC236}">
                    <a16:creationId xmlns:a16="http://schemas.microsoft.com/office/drawing/2014/main" id="{739C19DB-94FF-4F1D-9535-BD74CBA746E9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1" name="Plus Sign 120">
                <a:extLst>
                  <a:ext uri="{FF2B5EF4-FFF2-40B4-BE49-F238E27FC236}">
                    <a16:creationId xmlns:a16="http://schemas.microsoft.com/office/drawing/2014/main" id="{C090CEB8-45D3-4BB3-854E-BBD3CCAF3156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2" name="Plus Sign 121">
                <a:extLst>
                  <a:ext uri="{FF2B5EF4-FFF2-40B4-BE49-F238E27FC236}">
                    <a16:creationId xmlns:a16="http://schemas.microsoft.com/office/drawing/2014/main" id="{9E36D132-6712-4F8C-80E8-428936AC85F8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3" name="Plus Sign 122">
                <a:extLst>
                  <a:ext uri="{FF2B5EF4-FFF2-40B4-BE49-F238E27FC236}">
                    <a16:creationId xmlns:a16="http://schemas.microsoft.com/office/drawing/2014/main" id="{CB14A500-F07C-4594-9188-4B8023C45E06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4" name="Plus Sign 123">
                <a:extLst>
                  <a:ext uri="{FF2B5EF4-FFF2-40B4-BE49-F238E27FC236}">
                    <a16:creationId xmlns:a16="http://schemas.microsoft.com/office/drawing/2014/main" id="{40016F51-9302-4C0F-9688-24BA032AD15E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5" name="Plus Sign 124">
                <a:extLst>
                  <a:ext uri="{FF2B5EF4-FFF2-40B4-BE49-F238E27FC236}">
                    <a16:creationId xmlns:a16="http://schemas.microsoft.com/office/drawing/2014/main" id="{E23A200B-3A77-419E-B368-B116FD86D974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6" name="Plus Sign 125">
                <a:extLst>
                  <a:ext uri="{FF2B5EF4-FFF2-40B4-BE49-F238E27FC236}">
                    <a16:creationId xmlns:a16="http://schemas.microsoft.com/office/drawing/2014/main" id="{8DB5EA0C-1FF3-4606-96E1-5C58BF57A7D5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7" name="Plus Sign 126">
                <a:extLst>
                  <a:ext uri="{FF2B5EF4-FFF2-40B4-BE49-F238E27FC236}">
                    <a16:creationId xmlns:a16="http://schemas.microsoft.com/office/drawing/2014/main" id="{106F2AF0-A514-4362-95B5-1E94D3992B5F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8" name="Plus Sign 127">
                <a:extLst>
                  <a:ext uri="{FF2B5EF4-FFF2-40B4-BE49-F238E27FC236}">
                    <a16:creationId xmlns:a16="http://schemas.microsoft.com/office/drawing/2014/main" id="{A1289164-B5F0-4A18-94EB-91013256C5E1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9" name="Plus Sign 128">
                <a:extLst>
                  <a:ext uri="{FF2B5EF4-FFF2-40B4-BE49-F238E27FC236}">
                    <a16:creationId xmlns:a16="http://schemas.microsoft.com/office/drawing/2014/main" id="{B1EA7D83-AE88-4FCB-BE71-BEC2A3A6EF94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0" name="Plus Sign 129">
                <a:extLst>
                  <a:ext uri="{FF2B5EF4-FFF2-40B4-BE49-F238E27FC236}">
                    <a16:creationId xmlns:a16="http://schemas.microsoft.com/office/drawing/2014/main" id="{17DC5AA7-6949-45E1-AA1A-94A5B8EBC34B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1" name="Plus Sign 130">
                <a:extLst>
                  <a:ext uri="{FF2B5EF4-FFF2-40B4-BE49-F238E27FC236}">
                    <a16:creationId xmlns:a16="http://schemas.microsoft.com/office/drawing/2014/main" id="{E7570DF5-C040-4F22-9528-663EA7908802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2" name="Plus Sign 131">
                <a:extLst>
                  <a:ext uri="{FF2B5EF4-FFF2-40B4-BE49-F238E27FC236}">
                    <a16:creationId xmlns:a16="http://schemas.microsoft.com/office/drawing/2014/main" id="{E8CA26DF-25B6-4B4A-B756-1298028CBD44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3" name="Plus Sign 132">
                <a:extLst>
                  <a:ext uri="{FF2B5EF4-FFF2-40B4-BE49-F238E27FC236}">
                    <a16:creationId xmlns:a16="http://schemas.microsoft.com/office/drawing/2014/main" id="{F6DC7666-0BA2-493C-8BE7-D6179D794B04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4" name="Plus Sign 133">
                <a:extLst>
                  <a:ext uri="{FF2B5EF4-FFF2-40B4-BE49-F238E27FC236}">
                    <a16:creationId xmlns:a16="http://schemas.microsoft.com/office/drawing/2014/main" id="{3BF4BF81-11DE-4473-9710-FB0FA2E0D378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0032AE7-FD58-4617-A6E6-EF9FC0B18A5E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D92D044-9EA9-4880-933F-D489F4DC61A2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76965F7-50E8-40BB-8858-E43DF104D123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B443DB7-B153-4EDD-A867-0A0E8C25BB00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23208FC-6F80-4C32-96B7-E2A68E66E308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292E4B3-2CBD-4E6B-933A-75629DC8E00E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2CC2A7C-95C1-48C0-BC31-2A03227338C5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84FAEE0-7371-4AAB-ADE1-5A5A6F77EDB7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3DFCCFF-07A9-4F4E-9D9D-F156EDD1908A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6BECB71-D8BF-4E3B-9314-AC16CB02E6C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EC3E171-E094-4A7D-93CF-DBF122CCE61B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994028D-A071-43C9-80F3-C28AE40645A5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FB46D43-3114-4A18-B5AE-971F4C049BD3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7D66D38-8301-4EA9-BDB3-592FD88BFCB5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946B0C-64EA-4938-BB60-6A3EDEF4DBFF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C9B4327-6DB1-4517-98E9-D4791B9E5CB2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203FE8E-D97E-45B0-8B53-F7518B4E6A6E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D73FEF-B01A-4A98-8678-D268E7BD7531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0BB86A1-4365-44C7-A313-66CE9DF1282C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1E96562-86E5-4E1D-B414-FA9E4D6A1478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1873C96-1617-4169-BD85-102FD80D84AE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BA36B9E-AE83-4C94-BB07-DAAA54C23F3F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24F04D6-6ABB-4C01-B1E5-ADEB8CE8B766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2B56C12-072A-4A35-8D7B-4218A2585C39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479DBB-02F3-4D1F-BBBE-9D64A68D6EEB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8309597-CD7B-4DE0-98E0-5A0ACAF332D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009156C-961F-4B9B-9DE5-0B281091750F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9DF6B7D-B3D8-4577-9DD2-C5F83DDBBAF7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FD36F95-C25F-4FAA-B2BC-8F5632ADB0B2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CF86890-470C-429E-9CA6-7ED9661B48E6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5F02DCA-B1D8-46E5-ACC3-C3823E583499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A6A23E4-B529-46B1-9D94-17E882336884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114C7A5-92AA-4F43-B729-263347F4562E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11C66AC-99DC-4891-B548-9560AF3AC37C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580A401-4525-492E-B0A7-DFB82C214A10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642E084-4102-4EA4-AAB0-3496DDC74DE6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FE22C73-82F5-41F6-93E2-8D9740FFABA1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62045FF-1370-4B8B-96B8-C5E06599AFE5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00F1BEA-4F45-435B-9A50-E4B33649BCCD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1D900D2-D155-467A-990E-39D1A5D5DEFF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55656CD-284D-4D89-B6E5-447934967349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AC7EEC8-A816-409D-9155-80F52451BB0C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6901C8E-C784-48A2-AB9C-3129D46A264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9C91D3E-8A53-457E-B3CE-DA0778834A41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5B37BD7-B9C3-4B8C-A24D-F2221D94C3C1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70E8F6D-F5A9-4D60-B676-FC5046A5BDCC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3D8A9A0-98D4-4F96-A101-368B9E42D976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157EED6-0E83-4CD8-B4BC-1B26796D35E8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718E815-F050-4D60-9CFE-48C39CDA12D7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99560C5-70BD-41CF-91D3-ADFF618D18EA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962FA89-EC67-4F48-BB8B-4099DD5D9B64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F7A6671-83FF-4C5C-81EE-02B1659E48A0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47C2018-28C7-4E42-8D3B-4635D9DC157F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9415976-B832-48EF-84F6-51135BA44DE4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9709598-3B24-4372-BED1-CB9BC8DC36E6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F5BC63C-BBBB-444F-B231-4C83E6D73FCF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C5BD9B4-BCF6-4B13-A07D-B469243650E1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39BAC61-3E1B-4CF2-AAE2-DBDDA51F8FDE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8269AEB-31D7-4D64-9326-713630F43E6F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788EC01-F71C-4EE3-AE4D-462341BA514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8B40153-9779-4EE6-993D-CCDBAAD80CBD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7C60100-378F-4354-BEDD-6B0CBC9C1E5D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051ACFB-D2BC-471A-8B6C-F753A604FE2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C153909-EBD7-433C-9804-3FB7EB532155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65DB2B8-5E5F-4B84-9F3C-8057ED934EDE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81B7FA1-02E6-4281-AD5B-DC0AD5EA9D83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7DAB975-56C4-4EA2-B122-B5CD751DCB47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1548BE2-C28A-4B69-80A6-587591F58183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1C87A49-C183-4750-B45F-F4AB5984431E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4FE9950-5029-44D0-8B50-9B45B78BB404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5036AA8-A670-4C77-90C0-CBD8C108445B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7AF7DE71-E13B-422B-9FFE-399E3D80F741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FB433CEB-F019-4F37-A95D-2A104C1A4557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CDB4FA4-8155-44EE-8CDD-6CDB12DCDB24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6E85492-02A3-4B78-BA41-A7E9E73536CA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497A09E-8F83-4B9D-9664-725B780444F8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995335DD-701F-4A94-99D8-ED73CC1454BF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5C8C86DC-EE9F-4EE0-BEE4-09C2C9CEE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6E04D84-01ED-470D-9584-385937185988}"/>
                  </a:ext>
                </a:extLst>
              </p:cNvPr>
              <p:cNvSpPr txBox="1"/>
              <p:nvPr/>
            </p:nvSpPr>
            <p:spPr>
              <a:xfrm rot="16200000">
                <a:off x="3751795" y="3546010"/>
                <a:ext cx="1639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CB50AF-0DF5-459E-BC2B-26E8DB15FF05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510D940-A570-43B7-AE89-8D7FCF58E15B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0F98BE9-9D2F-4D81-BCD1-49574C84A0C5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6CA177B-2EB1-4307-87D9-C729DEF16A7B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23A1968-8551-40D2-AF04-A81D79B63721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096FF6E-2B45-4505-8CBC-6B6DE976B87D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5B74DA1F-8A9E-4967-B1AE-4E7BF27AC46B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224" name="Plus Sign 223">
            <a:extLst>
              <a:ext uri="{FF2B5EF4-FFF2-40B4-BE49-F238E27FC236}">
                <a16:creationId xmlns:a16="http://schemas.microsoft.com/office/drawing/2014/main" id="{BD2A92D0-19B1-442B-AB82-D46AC85AF607}"/>
              </a:ext>
            </a:extLst>
          </p:cNvPr>
          <p:cNvSpPr/>
          <p:nvPr/>
        </p:nvSpPr>
        <p:spPr>
          <a:xfrm>
            <a:off x="7830016" y="715256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677AAA7-E44D-4522-B3CF-02A31D2D2603}"/>
              </a:ext>
            </a:extLst>
          </p:cNvPr>
          <p:cNvSpPr txBox="1"/>
          <p:nvPr/>
        </p:nvSpPr>
        <p:spPr>
          <a:xfrm>
            <a:off x="8175367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B722B3A-7BB5-43C5-8BFB-32FB363F0E3E}"/>
              </a:ext>
            </a:extLst>
          </p:cNvPr>
          <p:cNvSpPr txBox="1"/>
          <p:nvPr/>
        </p:nvSpPr>
        <p:spPr>
          <a:xfrm>
            <a:off x="6685868" y="616657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F8C870B5-0FA2-4B42-A6C3-095D70A92A86}"/>
              </a:ext>
            </a:extLst>
          </p:cNvPr>
          <p:cNvSpPr/>
          <p:nvPr/>
        </p:nvSpPr>
        <p:spPr>
          <a:xfrm>
            <a:off x="6394561" y="774875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8E2742C-F030-4DD9-8185-0BA02E21802F}"/>
              </a:ext>
            </a:extLst>
          </p:cNvPr>
          <p:cNvCxnSpPr>
            <a:cxnSpLocks/>
          </p:cNvCxnSpPr>
          <p:nvPr/>
        </p:nvCxnSpPr>
        <p:spPr>
          <a:xfrm flipV="1">
            <a:off x="4949777" y="2714272"/>
            <a:ext cx="5508000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D088FA59-CA4E-434A-BB65-AB9E8496DC1F}"/>
              </a:ext>
            </a:extLst>
          </p:cNvPr>
          <p:cNvSpPr txBox="1"/>
          <p:nvPr/>
        </p:nvSpPr>
        <p:spPr>
          <a:xfrm>
            <a:off x="10481939" y="24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1</a:t>
            </a:r>
            <a:endParaRPr lang="en-NL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1BF40BE-D7FC-41A1-9581-3EA21E8CA079}"/>
              </a:ext>
            </a:extLst>
          </p:cNvPr>
          <p:cNvCxnSpPr>
            <a:cxnSpLocks/>
          </p:cNvCxnSpPr>
          <p:nvPr/>
        </p:nvCxnSpPr>
        <p:spPr>
          <a:xfrm>
            <a:off x="7588057" y="1683279"/>
            <a:ext cx="0" cy="103099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A43E7B0E-A288-4318-A46D-DE504C89ACEA}"/>
              </a:ext>
            </a:extLst>
          </p:cNvPr>
          <p:cNvSpPr txBox="1"/>
          <p:nvPr/>
        </p:nvSpPr>
        <p:spPr>
          <a:xfrm>
            <a:off x="7480252" y="1293670"/>
            <a:ext cx="10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</a:t>
            </a:r>
            <a:endParaRPr lang="en-NL" dirty="0"/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43E2BF9-7192-4B9C-90D2-3F27781CA28D}"/>
              </a:ext>
            </a:extLst>
          </p:cNvPr>
          <p:cNvCxnSpPr>
            <a:cxnSpLocks/>
          </p:cNvCxnSpPr>
          <p:nvPr/>
        </p:nvCxnSpPr>
        <p:spPr>
          <a:xfrm>
            <a:off x="8954538" y="2732927"/>
            <a:ext cx="0" cy="1908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E8F735FA-9B14-49BB-8827-AFB878382F59}"/>
              </a:ext>
            </a:extLst>
          </p:cNvPr>
          <p:cNvSpPr txBox="1"/>
          <p:nvPr/>
        </p:nvSpPr>
        <p:spPr>
          <a:xfrm>
            <a:off x="8593732" y="4680472"/>
            <a:ext cx="9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3</a:t>
            </a:r>
            <a:endParaRPr lang="en-NL" dirty="0"/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57E15AC-02D7-499D-8561-E6143BCD1AEC}"/>
              </a:ext>
            </a:extLst>
          </p:cNvPr>
          <p:cNvCxnSpPr>
            <a:cxnSpLocks/>
          </p:cNvCxnSpPr>
          <p:nvPr/>
        </p:nvCxnSpPr>
        <p:spPr>
          <a:xfrm>
            <a:off x="8954538" y="3748502"/>
            <a:ext cx="148063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778E45FB-1AA6-473D-BD7C-21072BD45C1E}"/>
              </a:ext>
            </a:extLst>
          </p:cNvPr>
          <p:cNvSpPr txBox="1"/>
          <p:nvPr/>
        </p:nvSpPr>
        <p:spPr>
          <a:xfrm>
            <a:off x="10478660" y="3524682"/>
            <a:ext cx="9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4</a:t>
            </a:r>
            <a:endParaRPr lang="en-NL" dirty="0"/>
          </a:p>
        </p:txBody>
      </p:sp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/>
              <p:nvPr/>
            </p:nvSpPr>
            <p:spPr>
              <a:xfrm>
                <a:off x="2628654" y="139396"/>
                <a:ext cx="73872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0369A2BD-3C68-4EB7-A693-9936B163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54" y="139396"/>
                <a:ext cx="73872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640353-53C3-46B9-A73B-8C7A4395F6EA}"/>
                  </a:ext>
                </a:extLst>
              </p:cNvPr>
              <p:cNvSpPr/>
              <p:nvPr/>
            </p:nvSpPr>
            <p:spPr>
              <a:xfrm>
                <a:off x="1033127" y="1248832"/>
                <a:ext cx="24146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𝑎𝑝𝑝𝑒</m:t>
                    </m:r>
                    <m:r>
                      <a:rPr lang="en-US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𝑙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=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𝑓</m:t>
                    </m:r>
                    <m:r>
                      <a:rPr lang="en-GB" sz="28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𝑋</m:t>
                    </m:r>
                  </m:oMath>
                </a14:m>
                <a:r>
                  <a:rPr lang="en-GB" sz="2800" dirty="0"/>
                  <a:t>)</a:t>
                </a:r>
                <a:endParaRPr lang="en-NL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640353-53C3-46B9-A73B-8C7A4395F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27" y="1248832"/>
                <a:ext cx="2414635" cy="523220"/>
              </a:xfrm>
              <a:prstGeom prst="rect">
                <a:avLst/>
              </a:prstGeom>
              <a:blipFill>
                <a:blip r:embed="rId4"/>
                <a:stretch>
                  <a:fillRect t="-12791" r="-4030" b="-313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>
            <a:extLst>
              <a:ext uri="{FF2B5EF4-FFF2-40B4-BE49-F238E27FC236}">
                <a16:creationId xmlns:a16="http://schemas.microsoft.com/office/drawing/2014/main" id="{32772FD6-493D-46D2-B56E-3AECCE591501}"/>
              </a:ext>
            </a:extLst>
          </p:cNvPr>
          <p:cNvSpPr/>
          <p:nvPr/>
        </p:nvSpPr>
        <p:spPr>
          <a:xfrm>
            <a:off x="4753330" y="5255001"/>
            <a:ext cx="2589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F2F2F"/>
                </a:solidFill>
                <a:latin typeface="Segoe UI Light"/>
              </a:rPr>
              <a:t>Different impurity </a:t>
            </a:r>
          </a:p>
          <a:p>
            <a:r>
              <a:rPr lang="en-US" b="1" dirty="0">
                <a:solidFill>
                  <a:srgbClr val="2F2F2F"/>
                </a:solidFill>
                <a:latin typeface="Segoe UI Light"/>
              </a:rPr>
              <a:t>measures can optimize </a:t>
            </a:r>
          </a:p>
          <a:p>
            <a:r>
              <a:rPr lang="en-US" b="1" dirty="0">
                <a:solidFill>
                  <a:srgbClr val="2F2F2F"/>
                </a:solidFill>
                <a:latin typeface="Segoe UI Light"/>
              </a:rPr>
              <a:t>the fit of the function, </a:t>
            </a:r>
          </a:p>
          <a:p>
            <a:r>
              <a:rPr lang="en-US" b="1" dirty="0">
                <a:solidFill>
                  <a:srgbClr val="2F2F2F"/>
                </a:solidFill>
                <a:latin typeface="Segoe UI Light"/>
              </a:rPr>
              <a:t>given the variables</a:t>
            </a:r>
            <a:endParaRPr lang="en-N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41043E65-8EA5-4A07-818F-BF95C5B9075B}"/>
                  </a:ext>
                </a:extLst>
              </p:cNvPr>
              <p:cNvSpPr txBox="1"/>
              <p:nvPr/>
            </p:nvSpPr>
            <p:spPr>
              <a:xfrm>
                <a:off x="7263578" y="5319963"/>
                <a:ext cx="1918217" cy="1134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F2F2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l-NL" dirty="0" err="1">
                  <a:solidFill>
                    <a:srgbClr val="2F2F2F"/>
                  </a:solidFill>
                  <a:latin typeface="Segoe UI Light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41043E65-8EA5-4A07-818F-BF95C5B9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578" y="5319963"/>
                <a:ext cx="1918217" cy="11343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0613423-5F7C-4276-9A2C-9CBA844E1973}"/>
                  </a:ext>
                </a:extLst>
              </p:cNvPr>
              <p:cNvSpPr txBox="1"/>
              <p:nvPr/>
            </p:nvSpPr>
            <p:spPr>
              <a:xfrm>
                <a:off x="9890500" y="5366679"/>
                <a:ext cx="1175130" cy="1008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2F2F2F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sz="1600" i="1" smtClean="0">
                              <a:solidFill>
                                <a:srgbClr val="2F2F2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rgbClr val="2F2F2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rgbClr val="2F2F2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smtClean="0">
                                  <a:solidFill>
                                    <a:srgbClr val="2F2F2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l-NL" sz="1600" dirty="0" err="1">
                  <a:solidFill>
                    <a:srgbClr val="2F2F2F"/>
                  </a:solidFill>
                  <a:latin typeface="Segoe UI Light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0613423-5F7C-4276-9A2C-9CBA844E1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500" y="5366679"/>
                <a:ext cx="1175130" cy="10082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ectangle 218">
            <a:extLst>
              <a:ext uri="{FF2B5EF4-FFF2-40B4-BE49-F238E27FC236}">
                <a16:creationId xmlns:a16="http://schemas.microsoft.com/office/drawing/2014/main" id="{50363565-F47F-4863-BC09-C8DFB1573A8C}"/>
              </a:ext>
            </a:extLst>
          </p:cNvPr>
          <p:cNvSpPr/>
          <p:nvPr/>
        </p:nvSpPr>
        <p:spPr>
          <a:xfrm>
            <a:off x="7357114" y="5125154"/>
            <a:ext cx="92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2F2F"/>
                </a:solidFill>
                <a:latin typeface="Segoe UI Light"/>
              </a:rPr>
              <a:t>Entropy</a:t>
            </a:r>
            <a:endParaRPr lang="en-NL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219FF9F7-0AD7-4982-B091-9E5C9E9B2A1D}"/>
              </a:ext>
            </a:extLst>
          </p:cNvPr>
          <p:cNvSpPr/>
          <p:nvPr/>
        </p:nvSpPr>
        <p:spPr>
          <a:xfrm>
            <a:off x="10205298" y="5112119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F2F2F"/>
                </a:solidFill>
                <a:latin typeface="Segoe UI Light"/>
              </a:rPr>
              <a:t>Gini</a:t>
            </a:r>
            <a:endParaRPr lang="en-NL" dirty="0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8E38C12A-A850-43A0-B36D-E94EB6191886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1DF61420-AF83-4BAD-B067-3543200019AF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F14DB413-DB00-48D2-9EDD-00F9C20E6DC4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7AB1802-1390-441F-B781-F7678DA1F284}"/>
              </a:ext>
            </a:extLst>
          </p:cNvPr>
          <p:cNvSpPr txBox="1"/>
          <p:nvPr/>
        </p:nvSpPr>
        <p:spPr>
          <a:xfrm>
            <a:off x="2236074" y="3106556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BF6D839-F1A3-4CDD-BE03-87856C76468F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0AD7D9C-E209-4762-A0B1-0608D930B29F}"/>
              </a:ext>
            </a:extLst>
          </p:cNvPr>
          <p:cNvSpPr txBox="1"/>
          <p:nvPr/>
        </p:nvSpPr>
        <p:spPr>
          <a:xfrm>
            <a:off x="3438208" y="30955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EC945243-C3AE-45D1-8794-4082FBF2F966}"/>
              </a:ext>
            </a:extLst>
          </p:cNvPr>
          <p:cNvCxnSpPr>
            <a:cxnSpLocks/>
            <a:stCxn id="221" idx="1"/>
            <a:endCxn id="237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2199DBCE-AC24-459E-8CD7-96ABC28DDF78}"/>
              </a:ext>
            </a:extLst>
          </p:cNvPr>
          <p:cNvCxnSpPr>
            <a:cxnSpLocks/>
            <a:stCxn id="221" idx="3"/>
            <a:endCxn id="233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9BB8879-C9C7-4035-99A2-8C55E6D75594}"/>
              </a:ext>
            </a:extLst>
          </p:cNvPr>
          <p:cNvCxnSpPr>
            <a:cxnSpLocks/>
            <a:stCxn id="233" idx="1"/>
            <a:endCxn id="239" idx="0"/>
          </p:cNvCxnSpPr>
          <p:nvPr/>
        </p:nvCxnSpPr>
        <p:spPr>
          <a:xfrm rot="10800000" flipV="1">
            <a:off x="2656197" y="2633474"/>
            <a:ext cx="180652" cy="47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nector: Elbow 244">
            <a:extLst>
              <a:ext uri="{FF2B5EF4-FFF2-40B4-BE49-F238E27FC236}">
                <a16:creationId xmlns:a16="http://schemas.microsoft.com/office/drawing/2014/main" id="{BFEBEE11-0F02-4D18-B3E2-CD7D63FCC951}"/>
              </a:ext>
            </a:extLst>
          </p:cNvPr>
          <p:cNvCxnSpPr>
            <a:cxnSpLocks/>
            <a:stCxn id="233" idx="3"/>
            <a:endCxn id="241" idx="0"/>
          </p:cNvCxnSpPr>
          <p:nvPr/>
        </p:nvCxnSpPr>
        <p:spPr>
          <a:xfrm>
            <a:off x="3745312" y="2633474"/>
            <a:ext cx="163159" cy="462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7F353907-B5CE-49CC-BC92-B6266E248F2F}"/>
              </a:ext>
            </a:extLst>
          </p:cNvPr>
          <p:cNvCxnSpPr>
            <a:cxnSpLocks/>
            <a:stCxn id="237" idx="1"/>
            <a:endCxn id="240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8861100B-BCB0-4D8D-8B28-3566877F7BCC}"/>
              </a:ext>
            </a:extLst>
          </p:cNvPr>
          <p:cNvSpPr txBox="1"/>
          <p:nvPr/>
        </p:nvSpPr>
        <p:spPr>
          <a:xfrm>
            <a:off x="173682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A0C5A8A-88DB-4778-968F-1D24A709B157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CFFB67D3-7017-42CF-87B7-85FFB3E5AD67}"/>
              </a:ext>
            </a:extLst>
          </p:cNvPr>
          <p:cNvCxnSpPr>
            <a:stCxn id="237" idx="3"/>
            <a:endCxn id="251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A4EBA305-5C2E-473B-96FF-7434C47ECE14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E4F27C7C-81ED-4DD5-B946-F3EE0EB412BE}"/>
              </a:ext>
            </a:extLst>
          </p:cNvPr>
          <p:cNvCxnSpPr>
            <a:stCxn id="251" idx="1"/>
            <a:endCxn id="254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35CA6057-8AAD-4611-A046-27E031CDC49B}"/>
              </a:ext>
            </a:extLst>
          </p:cNvPr>
          <p:cNvCxnSpPr>
            <a:stCxn id="251" idx="3"/>
            <a:endCxn id="250" idx="0"/>
          </p:cNvCxnSpPr>
          <p:nvPr/>
        </p:nvCxnSpPr>
        <p:spPr>
          <a:xfrm>
            <a:off x="2063892" y="3756835"/>
            <a:ext cx="9305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52F9062A-098D-4EBC-9EB5-C78020F867FD}"/>
              </a:ext>
            </a:extLst>
          </p:cNvPr>
          <p:cNvSpPr txBox="1"/>
          <p:nvPr/>
        </p:nvSpPr>
        <p:spPr>
          <a:xfrm>
            <a:off x="950636" y="3493384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880096F-3C6C-419B-809D-AEF76D42A1FA}"/>
              </a:ext>
            </a:extLst>
          </p:cNvPr>
          <p:cNvSpPr txBox="1"/>
          <p:nvPr/>
        </p:nvSpPr>
        <p:spPr>
          <a:xfrm>
            <a:off x="1407793" y="1814056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8844559-110E-45FC-AFAD-C29DD3FB9229}"/>
              </a:ext>
            </a:extLst>
          </p:cNvPr>
          <p:cNvSpPr txBox="1"/>
          <p:nvPr/>
        </p:nvSpPr>
        <p:spPr>
          <a:xfrm>
            <a:off x="458138" y="2348789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630E266-7DD5-4EAB-8455-510C5BBF9154}"/>
              </a:ext>
            </a:extLst>
          </p:cNvPr>
          <p:cNvSpPr txBox="1"/>
          <p:nvPr/>
        </p:nvSpPr>
        <p:spPr>
          <a:xfrm>
            <a:off x="3724342" y="2331179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pic>
        <p:nvPicPr>
          <p:cNvPr id="253" name="Picture 2" descr="Image result for rijkslogo">
            <a:extLst>
              <a:ext uri="{FF2B5EF4-FFF2-40B4-BE49-F238E27FC236}">
                <a16:creationId xmlns:a16="http://schemas.microsoft.com/office/drawing/2014/main" id="{AD17D486-4BCE-4AF0-BE04-F8C288FD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7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D685C0C-1D95-4B10-A904-0C72FE2206F4}"/>
              </a:ext>
            </a:extLst>
          </p:cNvPr>
          <p:cNvSpPr/>
          <p:nvPr/>
        </p:nvSpPr>
        <p:spPr>
          <a:xfrm>
            <a:off x="5814683" y="2239341"/>
            <a:ext cx="3294150" cy="1599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AA662B2-C574-429B-BB66-4D7D507BD15E}"/>
                  </a:ext>
                </a:extLst>
              </p:cNvPr>
              <p:cNvSpPr txBox="1"/>
              <p:nvPr/>
            </p:nvSpPr>
            <p:spPr>
              <a:xfrm>
                <a:off x="7285083" y="2285073"/>
                <a:ext cx="5489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AA662B2-C574-429B-BB66-4D7D507BD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083" y="2285073"/>
                <a:ext cx="54893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B7EDB6-F971-48DF-BBB1-D069D9F53322}"/>
                  </a:ext>
                </a:extLst>
              </p:cNvPr>
              <p:cNvSpPr txBox="1"/>
              <p:nvPr/>
            </p:nvSpPr>
            <p:spPr>
              <a:xfrm>
                <a:off x="8489892" y="2212600"/>
                <a:ext cx="510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B7EDB6-F971-48DF-BBB1-D069D9F5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892" y="2212600"/>
                <a:ext cx="510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6B1FFA-3D53-4346-AEAA-B425843AEDF4}"/>
                  </a:ext>
                </a:extLst>
              </p:cNvPr>
              <p:cNvSpPr txBox="1"/>
              <p:nvPr/>
            </p:nvSpPr>
            <p:spPr>
              <a:xfrm>
                <a:off x="6932722" y="2797375"/>
                <a:ext cx="5022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F4F4F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𝑆𝑖𝑧𝑒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6B1FFA-3D53-4346-AEAA-B425843AE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22" y="2797375"/>
                <a:ext cx="50225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3D2B41B9-4A2E-41DD-9EFA-6F803C7C650B}"/>
              </a:ext>
            </a:extLst>
          </p:cNvPr>
          <p:cNvSpPr txBox="1"/>
          <p:nvPr/>
        </p:nvSpPr>
        <p:spPr>
          <a:xfrm>
            <a:off x="7497132" y="2798554"/>
            <a:ext cx="720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F4F4F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 Black" panose="020B0A02040204020203" pitchFamily="34" charset="0"/>
              </a:rPr>
              <a:t>Gewicht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F4F4F">
                  <a:lumMod val="75000"/>
                  <a:lumOff val="25000"/>
                </a:srgb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Segoe UI Black" panose="020B0A02040204020203" pitchFamily="34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859C65B-FF14-4F7B-8E2A-4940A65FD493}"/>
              </a:ext>
            </a:extLst>
          </p:cNvPr>
          <p:cNvSpPr txBox="1"/>
          <p:nvPr/>
        </p:nvSpPr>
        <p:spPr>
          <a:xfrm>
            <a:off x="8383592" y="2799709"/>
            <a:ext cx="50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F4F4F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 Black" panose="020B0A02040204020203" pitchFamily="34" charset="0"/>
              </a:rPr>
              <a:t>Fruit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8A43AC1-537D-4E81-A440-0AFA10E3EE08}"/>
              </a:ext>
            </a:extLst>
          </p:cNvPr>
          <p:cNvGrpSpPr/>
          <p:nvPr/>
        </p:nvGrpSpPr>
        <p:grpSpPr>
          <a:xfrm>
            <a:off x="6958687" y="2908357"/>
            <a:ext cx="2091595" cy="757591"/>
            <a:chOff x="1775426" y="4848935"/>
            <a:chExt cx="2091595" cy="75759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F6C1DD2-5A65-460A-82B0-27FB9E70B669}"/>
                </a:ext>
              </a:extLst>
            </p:cNvPr>
            <p:cNvSpPr/>
            <p:nvPr/>
          </p:nvSpPr>
          <p:spPr>
            <a:xfrm>
              <a:off x="1775426" y="5046876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17D37C3-BD13-4FA4-8879-D7EDE1DA6AA4}"/>
                </a:ext>
              </a:extLst>
            </p:cNvPr>
            <p:cNvSpPr/>
            <p:nvPr/>
          </p:nvSpPr>
          <p:spPr>
            <a:xfrm>
              <a:off x="3074709" y="4848935"/>
              <a:ext cx="792312" cy="739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1330A8-F690-43D6-B27B-7452E4BEFB0A}"/>
                </a:ext>
              </a:extLst>
            </p:cNvPr>
            <p:cNvSpPr/>
            <p:nvPr/>
          </p:nvSpPr>
          <p:spPr>
            <a:xfrm>
              <a:off x="2442900" y="5048893"/>
              <a:ext cx="557633" cy="5576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100</a:t>
              </a:r>
            </a:p>
          </p:txBody>
        </p:sp>
      </p:grpSp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r>
              <a:rPr lang="en-US" dirty="0"/>
              <a:t>: decision tree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/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𝑇𝑟𝑎𝑖𝑛𝑒𝑑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𝑚𝑜𝑑𝑒𝑙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29" y="1266292"/>
                <a:ext cx="19578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28E8358-C444-4167-BE04-768A82A0A1FF}"/>
                  </a:ext>
                </a:extLst>
              </p:cNvPr>
              <p:cNvSpPr/>
              <p:nvPr/>
            </p:nvSpPr>
            <p:spPr>
              <a:xfrm>
                <a:off x="5937847" y="3865901"/>
                <a:ext cx="3008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𝑦</m:t>
                    </m:r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= </m:t>
                    </m:r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𝑓</m:t>
                    </m:r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𝐹</m:t>
                    </m:r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=0.5,  </m:t>
                    </m:r>
                    <m:r>
                      <a:rPr lang="en-US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𝐺</m:t>
                    </m:r>
                    <m:r>
                      <a:rPr lang="en-GB" sz="20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Black" panose="020B0A02040204020203" pitchFamily="34" charset="0"/>
                      </a:rPr>
                      <m:t>=100</m:t>
                    </m:r>
                  </m:oMath>
                </a14:m>
                <a:r>
                  <a:rPr lang="en-GB" sz="2000" dirty="0"/>
                  <a:t>)</a:t>
                </a:r>
                <a:endParaRPr lang="en-NL" sz="2000" dirty="0"/>
              </a:p>
            </p:txBody>
          </p:sp>
        </mc:Choice>
        <mc:Fallback xmlns=""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28E8358-C444-4167-BE04-768A82A0A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847" y="3865901"/>
                <a:ext cx="3008068" cy="400110"/>
              </a:xfrm>
              <a:prstGeom prst="rect">
                <a:avLst/>
              </a:prstGeom>
              <a:blipFill>
                <a:blip r:embed="rId7"/>
                <a:stretch>
                  <a:fillRect t="-6061" r="-1215" b="-2727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B429792-1569-4097-A5CB-834D1C33028F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658245BD-0020-4339-902C-211F05B0D47E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752EBD3-2523-48D7-AF2B-1F2035255540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71312E0-D515-45A1-A4A9-91B1C852E5C4}"/>
              </a:ext>
            </a:extLst>
          </p:cNvPr>
          <p:cNvSpPr txBox="1"/>
          <p:nvPr/>
        </p:nvSpPr>
        <p:spPr>
          <a:xfrm>
            <a:off x="2236074" y="3106556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D6628E9-78D8-4D04-A1C2-3BD3FB8F1890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23DBF45-5557-4A96-981B-476B4BE16640}"/>
              </a:ext>
            </a:extLst>
          </p:cNvPr>
          <p:cNvSpPr txBox="1"/>
          <p:nvPr/>
        </p:nvSpPr>
        <p:spPr>
          <a:xfrm>
            <a:off x="3438208" y="30955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C5391120-1018-479B-8523-CD24E04F5816}"/>
              </a:ext>
            </a:extLst>
          </p:cNvPr>
          <p:cNvCxnSpPr>
            <a:cxnSpLocks/>
            <a:stCxn id="267" idx="1"/>
            <a:endCxn id="271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CB31CDA-F561-4A0B-9028-5A6C32E3DE4D}"/>
              </a:ext>
            </a:extLst>
          </p:cNvPr>
          <p:cNvCxnSpPr>
            <a:cxnSpLocks/>
            <a:stCxn id="267" idx="3"/>
            <a:endCxn id="270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1ABBB5C4-40F5-4025-BFD0-814C05D90B7A}"/>
              </a:ext>
            </a:extLst>
          </p:cNvPr>
          <p:cNvCxnSpPr>
            <a:cxnSpLocks/>
            <a:stCxn id="270" idx="1"/>
            <a:endCxn id="272" idx="0"/>
          </p:cNvCxnSpPr>
          <p:nvPr/>
        </p:nvCxnSpPr>
        <p:spPr>
          <a:xfrm rot="10800000" flipV="1">
            <a:off x="2656197" y="2633474"/>
            <a:ext cx="180652" cy="47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169F69E5-5CEE-4787-AEB9-204FF1EF8B01}"/>
              </a:ext>
            </a:extLst>
          </p:cNvPr>
          <p:cNvCxnSpPr>
            <a:cxnSpLocks/>
            <a:stCxn id="270" idx="3"/>
            <a:endCxn id="274" idx="0"/>
          </p:cNvCxnSpPr>
          <p:nvPr/>
        </p:nvCxnSpPr>
        <p:spPr>
          <a:xfrm>
            <a:off x="3745312" y="2633474"/>
            <a:ext cx="163159" cy="462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2C93C753-85A7-4325-ABA9-A19EC4A31DBB}"/>
              </a:ext>
            </a:extLst>
          </p:cNvPr>
          <p:cNvCxnSpPr>
            <a:cxnSpLocks/>
            <a:stCxn id="271" idx="1"/>
            <a:endCxn id="273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9F69D0C9-804B-4C78-B15D-AE454FA70EFC}"/>
              </a:ext>
            </a:extLst>
          </p:cNvPr>
          <p:cNvSpPr txBox="1"/>
          <p:nvPr/>
        </p:nvSpPr>
        <p:spPr>
          <a:xfrm>
            <a:off x="173682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D8AA7CED-D96E-4C44-86F7-D9C4AD19F2D2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5D1780CF-3767-483A-B71A-E464D1E23045}"/>
              </a:ext>
            </a:extLst>
          </p:cNvPr>
          <p:cNvCxnSpPr>
            <a:stCxn id="271" idx="3"/>
            <a:endCxn id="285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7C84C9FD-2A59-41AB-96B3-5AC16A942FB2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E33C2293-12F0-4578-A0D7-EF1D74ED6ABB}"/>
              </a:ext>
            </a:extLst>
          </p:cNvPr>
          <p:cNvCxnSpPr>
            <a:stCxn id="285" idx="1"/>
            <a:endCxn id="287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59454336-93F3-4D80-85DA-5B4632FE789D}"/>
              </a:ext>
            </a:extLst>
          </p:cNvPr>
          <p:cNvCxnSpPr>
            <a:stCxn id="285" idx="3"/>
            <a:endCxn id="282" idx="0"/>
          </p:cNvCxnSpPr>
          <p:nvPr/>
        </p:nvCxnSpPr>
        <p:spPr>
          <a:xfrm>
            <a:off x="2063892" y="3756835"/>
            <a:ext cx="9305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2CF454-9B31-4A44-8481-A87C53089F65}"/>
              </a:ext>
            </a:extLst>
          </p:cNvPr>
          <p:cNvSpPr/>
          <p:nvPr/>
        </p:nvSpPr>
        <p:spPr>
          <a:xfrm>
            <a:off x="1212922" y="1744980"/>
            <a:ext cx="1115144" cy="2324100"/>
          </a:xfrm>
          <a:custGeom>
            <a:avLst/>
            <a:gdLst>
              <a:gd name="connsiteX0" fmla="*/ 928298 w 1115144"/>
              <a:gd name="connsiteY0" fmla="*/ 0 h 2324100"/>
              <a:gd name="connsiteX1" fmla="*/ 928298 w 1115144"/>
              <a:gd name="connsiteY1" fmla="*/ 114300 h 2324100"/>
              <a:gd name="connsiteX2" fmla="*/ 943538 w 1115144"/>
              <a:gd name="connsiteY2" fmla="*/ 419100 h 2324100"/>
              <a:gd name="connsiteX3" fmla="*/ 196778 w 1115144"/>
              <a:gd name="connsiteY3" fmla="*/ 449580 h 2324100"/>
              <a:gd name="connsiteX4" fmla="*/ 13898 w 1115144"/>
              <a:gd name="connsiteY4" fmla="*/ 876300 h 2324100"/>
              <a:gd name="connsiteX5" fmla="*/ 478718 w 1115144"/>
              <a:gd name="connsiteY5" fmla="*/ 1211580 h 2324100"/>
              <a:gd name="connsiteX6" fmla="*/ 455858 w 1115144"/>
              <a:gd name="connsiteY6" fmla="*/ 1783080 h 2324100"/>
              <a:gd name="connsiteX7" fmla="*/ 1034978 w 1115144"/>
              <a:gd name="connsiteY7" fmla="*/ 1973580 h 2324100"/>
              <a:gd name="connsiteX8" fmla="*/ 1095938 w 1115144"/>
              <a:gd name="connsiteY8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5144" h="2324100">
                <a:moveTo>
                  <a:pt x="928298" y="0"/>
                </a:moveTo>
                <a:cubicBezTo>
                  <a:pt x="927028" y="22225"/>
                  <a:pt x="925758" y="44450"/>
                  <a:pt x="928298" y="114300"/>
                </a:cubicBezTo>
                <a:cubicBezTo>
                  <a:pt x="930838" y="184150"/>
                  <a:pt x="1065458" y="363220"/>
                  <a:pt x="943538" y="419100"/>
                </a:cubicBezTo>
                <a:cubicBezTo>
                  <a:pt x="821618" y="474980"/>
                  <a:pt x="351718" y="373380"/>
                  <a:pt x="196778" y="449580"/>
                </a:cubicBezTo>
                <a:cubicBezTo>
                  <a:pt x="41838" y="525780"/>
                  <a:pt x="-33092" y="749300"/>
                  <a:pt x="13898" y="876300"/>
                </a:cubicBezTo>
                <a:cubicBezTo>
                  <a:pt x="60888" y="1003300"/>
                  <a:pt x="405058" y="1060450"/>
                  <a:pt x="478718" y="1211580"/>
                </a:cubicBezTo>
                <a:cubicBezTo>
                  <a:pt x="552378" y="1362710"/>
                  <a:pt x="363148" y="1656080"/>
                  <a:pt x="455858" y="1783080"/>
                </a:cubicBezTo>
                <a:cubicBezTo>
                  <a:pt x="548568" y="1910080"/>
                  <a:pt x="928298" y="1883410"/>
                  <a:pt x="1034978" y="1973580"/>
                </a:cubicBezTo>
                <a:cubicBezTo>
                  <a:pt x="1141658" y="2063750"/>
                  <a:pt x="1118798" y="2193925"/>
                  <a:pt x="1095938" y="2324100"/>
                </a:cubicBezTo>
              </a:path>
            </a:pathLst>
          </a:custGeom>
          <a:ln>
            <a:headEnd type="diamond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E9F76-AB18-4B36-9709-E710F625F67B}"/>
              </a:ext>
            </a:extLst>
          </p:cNvPr>
          <p:cNvSpPr txBox="1"/>
          <p:nvPr/>
        </p:nvSpPr>
        <p:spPr>
          <a:xfrm>
            <a:off x="1391519" y="1815793"/>
            <a:ext cx="290464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 err="1"/>
              <a:t>Ja</a:t>
            </a:r>
            <a:endParaRPr lang="en-NL" sz="10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4FD366-D7B1-4467-A255-0FEBA7534B0B}"/>
              </a:ext>
            </a:extLst>
          </p:cNvPr>
          <p:cNvSpPr txBox="1"/>
          <p:nvPr/>
        </p:nvSpPr>
        <p:spPr>
          <a:xfrm>
            <a:off x="1527255" y="2375164"/>
            <a:ext cx="404278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/>
              <a:t>Nee</a:t>
            </a:r>
            <a:endParaRPr lang="en-NL" sz="1000" dirty="0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42831F-A408-41F9-A5AF-93D97C0DDC45}"/>
              </a:ext>
            </a:extLst>
          </p:cNvPr>
          <p:cNvSpPr txBox="1"/>
          <p:nvPr/>
        </p:nvSpPr>
        <p:spPr>
          <a:xfrm>
            <a:off x="2032756" y="3372580"/>
            <a:ext cx="404278" cy="294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/>
              <a:t>Nee</a:t>
            </a:r>
            <a:endParaRPr lang="en-NL" sz="1000" dirty="0" err="1"/>
          </a:p>
        </p:txBody>
      </p:sp>
      <p:pic>
        <p:nvPicPr>
          <p:cNvPr id="36" name="Picture 2" descr="Image result for rijkslogo">
            <a:extLst>
              <a:ext uri="{FF2B5EF4-FFF2-40B4-BE49-F238E27FC236}">
                <a16:creationId xmlns:a16="http://schemas.microsoft.com/office/drawing/2014/main" id="{3D76EA56-6B30-4A84-BECD-C9F0C28E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>
            <a:extLst>
              <a:ext uri="{FF2B5EF4-FFF2-40B4-BE49-F238E27FC236}">
                <a16:creationId xmlns:a16="http://schemas.microsoft.com/office/drawing/2014/main" id="{EF2BB683-BCF4-4EA3-99E6-9E0FD1DE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 err="1"/>
              <a:t>FunctiE</a:t>
            </a:r>
            <a:r>
              <a:rPr lang="en-US" dirty="0"/>
              <a:t>: decision tree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/>
              <p:nvPr/>
            </p:nvSpPr>
            <p:spPr>
              <a:xfrm>
                <a:off x="572319" y="1274550"/>
                <a:ext cx="4199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𝑚𝑜𝑑𝑒𝑙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𝑚𝑒𝑡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"</m:t>
                      </m:r>
                      <m:r>
                        <a:rPr lang="en-US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𝑚𝑒𝑒𝑟</m:t>
                      </m:r>
                      <m:r>
                        <a:rPr lang="en-US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𝑟𝑒𝑎𝑙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𝑤𝑜𝑟𝑙𝑑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" </m:t>
                      </m:r>
                      <m:r>
                        <a:rPr lang="en-GB" sz="20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𝑑𝑎𝑡𝑎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7CD9AD1-368E-42CA-B388-12B051934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9" y="1274550"/>
                <a:ext cx="419941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B429792-1569-4097-A5CB-834D1C33028F}"/>
              </a:ext>
            </a:extLst>
          </p:cNvPr>
          <p:cNvSpPr/>
          <p:nvPr/>
        </p:nvSpPr>
        <p:spPr>
          <a:xfrm>
            <a:off x="1647878" y="1883225"/>
            <a:ext cx="1013547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F&lt;0.6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658245BD-0020-4339-902C-211F05B0D47E}"/>
              </a:ext>
            </a:extLst>
          </p:cNvPr>
          <p:cNvSpPr/>
          <p:nvPr/>
        </p:nvSpPr>
        <p:spPr>
          <a:xfrm>
            <a:off x="2836849" y="2417390"/>
            <a:ext cx="908463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G&gt;50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752EBD3-2523-48D7-AF2B-1F2035255540}"/>
              </a:ext>
            </a:extLst>
          </p:cNvPr>
          <p:cNvSpPr/>
          <p:nvPr/>
        </p:nvSpPr>
        <p:spPr>
          <a:xfrm>
            <a:off x="717408" y="2437125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G&lt;75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71312E0-D515-45A1-A4A9-91B1C852E5C4}"/>
              </a:ext>
            </a:extLst>
          </p:cNvPr>
          <p:cNvSpPr txBox="1"/>
          <p:nvPr/>
        </p:nvSpPr>
        <p:spPr>
          <a:xfrm>
            <a:off x="2236074" y="3106556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D6628E9-78D8-4D04-A1C2-3BD3FB8F1890}"/>
              </a:ext>
            </a:extLst>
          </p:cNvPr>
          <p:cNvSpPr txBox="1"/>
          <p:nvPr/>
        </p:nvSpPr>
        <p:spPr>
          <a:xfrm>
            <a:off x="86818" y="3105937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23DBF45-5557-4A96-981B-476B4BE16640}"/>
              </a:ext>
            </a:extLst>
          </p:cNvPr>
          <p:cNvSpPr txBox="1"/>
          <p:nvPr/>
        </p:nvSpPr>
        <p:spPr>
          <a:xfrm>
            <a:off x="3438208" y="3095506"/>
            <a:ext cx="94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C5391120-1018-479B-8523-CD24E04F5816}"/>
              </a:ext>
            </a:extLst>
          </p:cNvPr>
          <p:cNvCxnSpPr>
            <a:cxnSpLocks/>
            <a:stCxn id="267" idx="1"/>
            <a:endCxn id="271" idx="0"/>
          </p:cNvCxnSpPr>
          <p:nvPr/>
        </p:nvCxnSpPr>
        <p:spPr>
          <a:xfrm rot="10800000" flipV="1">
            <a:off x="1148884" y="2099309"/>
            <a:ext cx="498994" cy="337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CB31CDA-F561-4A0B-9028-5A6C32E3DE4D}"/>
              </a:ext>
            </a:extLst>
          </p:cNvPr>
          <p:cNvCxnSpPr>
            <a:cxnSpLocks/>
            <a:stCxn id="267" idx="3"/>
            <a:endCxn id="270" idx="0"/>
          </p:cNvCxnSpPr>
          <p:nvPr/>
        </p:nvCxnSpPr>
        <p:spPr>
          <a:xfrm>
            <a:off x="2661425" y="2099309"/>
            <a:ext cx="629656" cy="318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1ABBB5C4-40F5-4025-BFD0-814C05D90B7A}"/>
              </a:ext>
            </a:extLst>
          </p:cNvPr>
          <p:cNvCxnSpPr>
            <a:cxnSpLocks/>
            <a:stCxn id="270" idx="1"/>
            <a:endCxn id="272" idx="0"/>
          </p:cNvCxnSpPr>
          <p:nvPr/>
        </p:nvCxnSpPr>
        <p:spPr>
          <a:xfrm rot="10800000" flipV="1">
            <a:off x="2656197" y="2633474"/>
            <a:ext cx="180652" cy="473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nector: Elbow 279">
            <a:extLst>
              <a:ext uri="{FF2B5EF4-FFF2-40B4-BE49-F238E27FC236}">
                <a16:creationId xmlns:a16="http://schemas.microsoft.com/office/drawing/2014/main" id="{169F69E5-5CEE-4787-AEB9-204FF1EF8B01}"/>
              </a:ext>
            </a:extLst>
          </p:cNvPr>
          <p:cNvCxnSpPr>
            <a:cxnSpLocks/>
            <a:stCxn id="270" idx="3"/>
            <a:endCxn id="274" idx="0"/>
          </p:cNvCxnSpPr>
          <p:nvPr/>
        </p:nvCxnSpPr>
        <p:spPr>
          <a:xfrm>
            <a:off x="3745312" y="2633474"/>
            <a:ext cx="163159" cy="462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2C93C753-85A7-4325-ABA9-A19EC4A31DBB}"/>
              </a:ext>
            </a:extLst>
          </p:cNvPr>
          <p:cNvCxnSpPr>
            <a:cxnSpLocks/>
            <a:stCxn id="271" idx="1"/>
            <a:endCxn id="273" idx="0"/>
          </p:cNvCxnSpPr>
          <p:nvPr/>
        </p:nvCxnSpPr>
        <p:spPr>
          <a:xfrm rot="10800000" flipV="1">
            <a:off x="574712" y="2653209"/>
            <a:ext cx="142696" cy="4527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9F69D0C9-804B-4C78-B15D-AE454FA70EFC}"/>
              </a:ext>
            </a:extLst>
          </p:cNvPr>
          <p:cNvSpPr txBox="1"/>
          <p:nvPr/>
        </p:nvSpPr>
        <p:spPr>
          <a:xfrm>
            <a:off x="1736822" y="4110919"/>
            <a:ext cx="84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D8AA7CED-D96E-4C44-86F7-D9C4AD19F2D2}"/>
              </a:ext>
            </a:extLst>
          </p:cNvPr>
          <p:cNvSpPr/>
          <p:nvPr/>
        </p:nvSpPr>
        <p:spPr>
          <a:xfrm>
            <a:off x="1200940" y="3540751"/>
            <a:ext cx="862952" cy="432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F&lt;0.2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86" name="Connector: Elbow 285">
            <a:extLst>
              <a:ext uri="{FF2B5EF4-FFF2-40B4-BE49-F238E27FC236}">
                <a16:creationId xmlns:a16="http://schemas.microsoft.com/office/drawing/2014/main" id="{5D1780CF-3767-483A-B71A-E464D1E23045}"/>
              </a:ext>
            </a:extLst>
          </p:cNvPr>
          <p:cNvCxnSpPr>
            <a:stCxn id="271" idx="3"/>
            <a:endCxn id="285" idx="0"/>
          </p:cNvCxnSpPr>
          <p:nvPr/>
        </p:nvCxnSpPr>
        <p:spPr>
          <a:xfrm>
            <a:off x="1580360" y="2653209"/>
            <a:ext cx="52056" cy="887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7C84C9FD-2A59-41AB-96B3-5AC16A942FB2}"/>
              </a:ext>
            </a:extLst>
          </p:cNvPr>
          <p:cNvSpPr txBox="1"/>
          <p:nvPr/>
        </p:nvSpPr>
        <p:spPr>
          <a:xfrm>
            <a:off x="572319" y="4109701"/>
            <a:ext cx="97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E33C2293-12F0-4578-A0D7-EF1D74ED6ABB}"/>
              </a:ext>
            </a:extLst>
          </p:cNvPr>
          <p:cNvCxnSpPr>
            <a:stCxn id="285" idx="1"/>
            <a:endCxn id="287" idx="0"/>
          </p:cNvCxnSpPr>
          <p:nvPr/>
        </p:nvCxnSpPr>
        <p:spPr>
          <a:xfrm rot="10800000" flipV="1">
            <a:off x="1060214" y="3756835"/>
            <a:ext cx="140727" cy="35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59454336-93F3-4D80-85DA-5B4632FE789D}"/>
              </a:ext>
            </a:extLst>
          </p:cNvPr>
          <p:cNvCxnSpPr>
            <a:stCxn id="285" idx="3"/>
            <a:endCxn id="282" idx="0"/>
          </p:cNvCxnSpPr>
          <p:nvPr/>
        </p:nvCxnSpPr>
        <p:spPr>
          <a:xfrm>
            <a:off x="2063892" y="3756835"/>
            <a:ext cx="93053" cy="354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50B10C-AA94-417A-BF36-4E504EF11C16}"/>
              </a:ext>
            </a:extLst>
          </p:cNvPr>
          <p:cNvGrpSpPr/>
          <p:nvPr/>
        </p:nvGrpSpPr>
        <p:grpSpPr>
          <a:xfrm>
            <a:off x="4816935" y="1725303"/>
            <a:ext cx="6567884" cy="3630896"/>
            <a:chOff x="4437316" y="1254640"/>
            <a:chExt cx="6567884" cy="36308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2CE3059-7869-40B1-A294-A991043585E8}"/>
                </a:ext>
              </a:extLst>
            </p:cNvPr>
            <p:cNvGrpSpPr/>
            <p:nvPr/>
          </p:nvGrpSpPr>
          <p:grpSpPr>
            <a:xfrm>
              <a:off x="4437316" y="1254640"/>
              <a:ext cx="6567884" cy="3630896"/>
              <a:chOff x="4340702" y="2177529"/>
              <a:chExt cx="6567884" cy="36308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6C26374-0FD2-4B89-8384-A325E2920BAC}"/>
                  </a:ext>
                </a:extLst>
              </p:cNvPr>
              <p:cNvSpPr/>
              <p:nvPr/>
            </p:nvSpPr>
            <p:spPr>
              <a:xfrm>
                <a:off x="4898259" y="3523724"/>
                <a:ext cx="6010327" cy="204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17AA71-5FAE-49FB-97D1-330D7BC44BA2}"/>
                  </a:ext>
                </a:extLst>
              </p:cNvPr>
              <p:cNvSpPr/>
              <p:nvPr/>
            </p:nvSpPr>
            <p:spPr>
              <a:xfrm>
                <a:off x="7450251" y="2177529"/>
                <a:ext cx="132626" cy="1428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F06A8B0-00E2-4B2D-94C9-4F8872885C8D}"/>
                  </a:ext>
                </a:extLst>
              </p:cNvPr>
              <p:cNvSpPr/>
              <p:nvPr/>
            </p:nvSpPr>
            <p:spPr>
              <a:xfrm>
                <a:off x="8864527" y="3655113"/>
                <a:ext cx="107913" cy="1665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41BD09-67DE-441E-AB4B-32BF74F8942E}"/>
                  </a:ext>
                </a:extLst>
              </p:cNvPr>
              <p:cNvSpPr/>
              <p:nvPr/>
            </p:nvSpPr>
            <p:spPr>
              <a:xfrm>
                <a:off x="9016927" y="4698022"/>
                <a:ext cx="1048677" cy="988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6A1D63-AB94-44CB-B549-4BB54B8A7827}"/>
                  </a:ext>
                </a:extLst>
              </p:cNvPr>
              <p:cNvSpPr/>
              <p:nvPr/>
            </p:nvSpPr>
            <p:spPr>
              <a:xfrm>
                <a:off x="8682922" y="3506822"/>
                <a:ext cx="564307" cy="1500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6" name="Plus Sign 45">
                <a:extLst>
                  <a:ext uri="{FF2B5EF4-FFF2-40B4-BE49-F238E27FC236}">
                    <a16:creationId xmlns:a16="http://schemas.microsoft.com/office/drawing/2014/main" id="{4B4F278A-44E5-4DA6-8C71-B95FC7ED60F1}"/>
                  </a:ext>
                </a:extLst>
              </p:cNvPr>
              <p:cNvSpPr/>
              <p:nvPr/>
            </p:nvSpPr>
            <p:spPr>
              <a:xfrm>
                <a:off x="5044941" y="265772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7" name="Plus Sign 46">
                <a:extLst>
                  <a:ext uri="{FF2B5EF4-FFF2-40B4-BE49-F238E27FC236}">
                    <a16:creationId xmlns:a16="http://schemas.microsoft.com/office/drawing/2014/main" id="{6BC61016-E6C8-4CEC-A947-98D284654E40}"/>
                  </a:ext>
                </a:extLst>
              </p:cNvPr>
              <p:cNvSpPr/>
              <p:nvPr/>
            </p:nvSpPr>
            <p:spPr>
              <a:xfrm>
                <a:off x="5300938" y="278995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8" name="Plus Sign 47">
                <a:extLst>
                  <a:ext uri="{FF2B5EF4-FFF2-40B4-BE49-F238E27FC236}">
                    <a16:creationId xmlns:a16="http://schemas.microsoft.com/office/drawing/2014/main" id="{524FD518-A555-4469-8F7F-CDA7CC2C6091}"/>
                  </a:ext>
                </a:extLst>
              </p:cNvPr>
              <p:cNvSpPr/>
              <p:nvPr/>
            </p:nvSpPr>
            <p:spPr>
              <a:xfrm>
                <a:off x="5575094" y="265467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9" name="Plus Sign 48">
                <a:extLst>
                  <a:ext uri="{FF2B5EF4-FFF2-40B4-BE49-F238E27FC236}">
                    <a16:creationId xmlns:a16="http://schemas.microsoft.com/office/drawing/2014/main" id="{1B29876F-520D-4C25-A84E-0BFC0FCF1481}"/>
                  </a:ext>
                </a:extLst>
              </p:cNvPr>
              <p:cNvSpPr/>
              <p:nvPr/>
            </p:nvSpPr>
            <p:spPr>
              <a:xfrm>
                <a:off x="5947288" y="267839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0" name="Plus Sign 49">
                <a:extLst>
                  <a:ext uri="{FF2B5EF4-FFF2-40B4-BE49-F238E27FC236}">
                    <a16:creationId xmlns:a16="http://schemas.microsoft.com/office/drawing/2014/main" id="{70729F52-2498-429E-98D3-1D8F67E9C870}"/>
                  </a:ext>
                </a:extLst>
              </p:cNvPr>
              <p:cNvSpPr/>
              <p:nvPr/>
            </p:nvSpPr>
            <p:spPr>
              <a:xfrm>
                <a:off x="6342481" y="2635612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1" name="Plus Sign 50">
                <a:extLst>
                  <a:ext uri="{FF2B5EF4-FFF2-40B4-BE49-F238E27FC236}">
                    <a16:creationId xmlns:a16="http://schemas.microsoft.com/office/drawing/2014/main" id="{05EFC972-738F-4C10-94A7-20CD5DEF16E7}"/>
                  </a:ext>
                </a:extLst>
              </p:cNvPr>
              <p:cNvSpPr/>
              <p:nvPr/>
            </p:nvSpPr>
            <p:spPr>
              <a:xfrm>
                <a:off x="6331233" y="296807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2" name="Plus Sign 51">
                <a:extLst>
                  <a:ext uri="{FF2B5EF4-FFF2-40B4-BE49-F238E27FC236}">
                    <a16:creationId xmlns:a16="http://schemas.microsoft.com/office/drawing/2014/main" id="{06EC0D8C-B3B8-4414-BE8A-AE235C388AD3}"/>
                  </a:ext>
                </a:extLst>
              </p:cNvPr>
              <p:cNvSpPr/>
              <p:nvPr/>
            </p:nvSpPr>
            <p:spPr>
              <a:xfrm>
                <a:off x="6747688" y="283659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3" name="Plus Sign 52">
                <a:extLst>
                  <a:ext uri="{FF2B5EF4-FFF2-40B4-BE49-F238E27FC236}">
                    <a16:creationId xmlns:a16="http://schemas.microsoft.com/office/drawing/2014/main" id="{CA9535CE-DA73-492A-BFC3-313A948980A5}"/>
                  </a:ext>
                </a:extLst>
              </p:cNvPr>
              <p:cNvSpPr/>
              <p:nvPr/>
            </p:nvSpPr>
            <p:spPr>
              <a:xfrm>
                <a:off x="6983594" y="26926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4" name="Plus Sign 53">
                <a:extLst>
                  <a:ext uri="{FF2B5EF4-FFF2-40B4-BE49-F238E27FC236}">
                    <a16:creationId xmlns:a16="http://schemas.microsoft.com/office/drawing/2014/main" id="{F56E54E0-8A91-430D-B0B1-E1DA6BE660EE}"/>
                  </a:ext>
                </a:extLst>
              </p:cNvPr>
              <p:cNvSpPr/>
              <p:nvPr/>
            </p:nvSpPr>
            <p:spPr>
              <a:xfrm>
                <a:off x="7026760" y="298143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5" name="Plus Sign 54">
                <a:extLst>
                  <a:ext uri="{FF2B5EF4-FFF2-40B4-BE49-F238E27FC236}">
                    <a16:creationId xmlns:a16="http://schemas.microsoft.com/office/drawing/2014/main" id="{D6F6A5F9-4CE5-436C-976B-1B5EAA401E09}"/>
                  </a:ext>
                </a:extLst>
              </p:cNvPr>
              <p:cNvSpPr/>
              <p:nvPr/>
            </p:nvSpPr>
            <p:spPr>
              <a:xfrm>
                <a:off x="6535591" y="320573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6" name="Plus Sign 55">
                <a:extLst>
                  <a:ext uri="{FF2B5EF4-FFF2-40B4-BE49-F238E27FC236}">
                    <a16:creationId xmlns:a16="http://schemas.microsoft.com/office/drawing/2014/main" id="{9C43457B-43E2-497D-920B-D284723A610E}"/>
                  </a:ext>
                </a:extLst>
              </p:cNvPr>
              <p:cNvSpPr/>
              <p:nvPr/>
            </p:nvSpPr>
            <p:spPr>
              <a:xfrm>
                <a:off x="5879814" y="3346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7" name="Plus Sign 56">
                <a:extLst>
                  <a:ext uri="{FF2B5EF4-FFF2-40B4-BE49-F238E27FC236}">
                    <a16:creationId xmlns:a16="http://schemas.microsoft.com/office/drawing/2014/main" id="{AC20A59E-EDA6-4E65-974A-54F68770422C}"/>
                  </a:ext>
                </a:extLst>
              </p:cNvPr>
              <p:cNvSpPr/>
              <p:nvPr/>
            </p:nvSpPr>
            <p:spPr>
              <a:xfrm>
                <a:off x="5541518" y="324430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8" name="Plus Sign 57">
                <a:extLst>
                  <a:ext uri="{FF2B5EF4-FFF2-40B4-BE49-F238E27FC236}">
                    <a16:creationId xmlns:a16="http://schemas.microsoft.com/office/drawing/2014/main" id="{9A3549B1-5973-48CF-94F3-D46145C33AC1}"/>
                  </a:ext>
                </a:extLst>
              </p:cNvPr>
              <p:cNvSpPr/>
              <p:nvPr/>
            </p:nvSpPr>
            <p:spPr>
              <a:xfrm>
                <a:off x="5223813" y="308419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59" name="Plus Sign 58">
                <a:extLst>
                  <a:ext uri="{FF2B5EF4-FFF2-40B4-BE49-F238E27FC236}">
                    <a16:creationId xmlns:a16="http://schemas.microsoft.com/office/drawing/2014/main" id="{0DCF7A8A-CA8D-443E-A348-157ADF4E0E44}"/>
                  </a:ext>
                </a:extLst>
              </p:cNvPr>
              <p:cNvSpPr/>
              <p:nvPr/>
            </p:nvSpPr>
            <p:spPr>
              <a:xfrm>
                <a:off x="5088507" y="3329738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0" name="Plus Sign 59">
                <a:extLst>
                  <a:ext uri="{FF2B5EF4-FFF2-40B4-BE49-F238E27FC236}">
                    <a16:creationId xmlns:a16="http://schemas.microsoft.com/office/drawing/2014/main" id="{C5F092CF-C479-4350-BEBA-2636FED9E5D0}"/>
                  </a:ext>
                </a:extLst>
              </p:cNvPr>
              <p:cNvSpPr/>
              <p:nvPr/>
            </p:nvSpPr>
            <p:spPr>
              <a:xfrm>
                <a:off x="5004087" y="291464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1" name="Plus Sign 60">
                <a:extLst>
                  <a:ext uri="{FF2B5EF4-FFF2-40B4-BE49-F238E27FC236}">
                    <a16:creationId xmlns:a16="http://schemas.microsoft.com/office/drawing/2014/main" id="{0AED7639-A685-491F-ACEB-6239BAF99626}"/>
                  </a:ext>
                </a:extLst>
              </p:cNvPr>
              <p:cNvSpPr/>
              <p:nvPr/>
            </p:nvSpPr>
            <p:spPr>
              <a:xfrm>
                <a:off x="6314466" y="333328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2" name="Plus Sign 61">
                <a:extLst>
                  <a:ext uri="{FF2B5EF4-FFF2-40B4-BE49-F238E27FC236}">
                    <a16:creationId xmlns:a16="http://schemas.microsoft.com/office/drawing/2014/main" id="{739C6E66-7875-4521-B5EA-DF9C102B110F}"/>
                  </a:ext>
                </a:extLst>
              </p:cNvPr>
              <p:cNvSpPr/>
              <p:nvPr/>
            </p:nvSpPr>
            <p:spPr>
              <a:xfrm>
                <a:off x="6826739" y="335411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3" name="Plus Sign 62">
                <a:extLst>
                  <a:ext uri="{FF2B5EF4-FFF2-40B4-BE49-F238E27FC236}">
                    <a16:creationId xmlns:a16="http://schemas.microsoft.com/office/drawing/2014/main" id="{A05F3F9F-5DB0-469C-B7E8-0C048B6B7D6D}"/>
                  </a:ext>
                </a:extLst>
              </p:cNvPr>
              <p:cNvSpPr/>
              <p:nvPr/>
            </p:nvSpPr>
            <p:spPr>
              <a:xfrm>
                <a:off x="7179699" y="33017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5" name="Plus Sign 64">
                <a:extLst>
                  <a:ext uri="{FF2B5EF4-FFF2-40B4-BE49-F238E27FC236}">
                    <a16:creationId xmlns:a16="http://schemas.microsoft.com/office/drawing/2014/main" id="{0D63484B-A24D-4D7C-8916-50C2191D428B}"/>
                  </a:ext>
                </a:extLst>
              </p:cNvPr>
              <p:cNvSpPr/>
              <p:nvPr/>
            </p:nvSpPr>
            <p:spPr>
              <a:xfrm>
                <a:off x="6052197" y="3107116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3AD7CCB6-1569-47AF-B3B3-4E94631E4BBC}"/>
                  </a:ext>
                </a:extLst>
              </p:cNvPr>
              <p:cNvSpPr/>
              <p:nvPr/>
            </p:nvSpPr>
            <p:spPr>
              <a:xfrm>
                <a:off x="8868414" y="38645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7" name="Plus Sign 66">
                <a:extLst>
                  <a:ext uri="{FF2B5EF4-FFF2-40B4-BE49-F238E27FC236}">
                    <a16:creationId xmlns:a16="http://schemas.microsoft.com/office/drawing/2014/main" id="{B18796D2-649F-4782-92F8-D79D1CC423A0}"/>
                  </a:ext>
                </a:extLst>
              </p:cNvPr>
              <p:cNvSpPr/>
              <p:nvPr/>
            </p:nvSpPr>
            <p:spPr>
              <a:xfrm>
                <a:off x="9067534" y="412324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8" name="Plus Sign 67">
                <a:extLst>
                  <a:ext uri="{FF2B5EF4-FFF2-40B4-BE49-F238E27FC236}">
                    <a16:creationId xmlns:a16="http://schemas.microsoft.com/office/drawing/2014/main" id="{C0001D51-AFBE-457B-A2F6-3BCE82285025}"/>
                  </a:ext>
                </a:extLst>
              </p:cNvPr>
              <p:cNvSpPr/>
              <p:nvPr/>
            </p:nvSpPr>
            <p:spPr>
              <a:xfrm>
                <a:off x="9456471" y="3756045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9" name="Plus Sign 68">
                <a:extLst>
                  <a:ext uri="{FF2B5EF4-FFF2-40B4-BE49-F238E27FC236}">
                    <a16:creationId xmlns:a16="http://schemas.microsoft.com/office/drawing/2014/main" id="{19495EFC-9CB5-4487-BDBB-95BF6A79325D}"/>
                  </a:ext>
                </a:extLst>
              </p:cNvPr>
              <p:cNvSpPr/>
              <p:nvPr/>
            </p:nvSpPr>
            <p:spPr>
              <a:xfrm>
                <a:off x="9486966" y="411605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0" name="Plus Sign 69">
                <a:extLst>
                  <a:ext uri="{FF2B5EF4-FFF2-40B4-BE49-F238E27FC236}">
                    <a16:creationId xmlns:a16="http://schemas.microsoft.com/office/drawing/2014/main" id="{2EB632AC-7DC5-4B2E-A448-28A4644DA725}"/>
                  </a:ext>
                </a:extLst>
              </p:cNvPr>
              <p:cNvSpPr/>
              <p:nvPr/>
            </p:nvSpPr>
            <p:spPr>
              <a:xfrm>
                <a:off x="9162628" y="430624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3" name="Plus Sign 72">
                <a:extLst>
                  <a:ext uri="{FF2B5EF4-FFF2-40B4-BE49-F238E27FC236}">
                    <a16:creationId xmlns:a16="http://schemas.microsoft.com/office/drawing/2014/main" id="{AE9AFFFF-1A5F-4F30-AC80-F92FCDFEB7B0}"/>
                  </a:ext>
                </a:extLst>
              </p:cNvPr>
              <p:cNvSpPr/>
              <p:nvPr/>
            </p:nvSpPr>
            <p:spPr>
              <a:xfrm>
                <a:off x="9448476" y="4397737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4" name="Plus Sign 73">
                <a:extLst>
                  <a:ext uri="{FF2B5EF4-FFF2-40B4-BE49-F238E27FC236}">
                    <a16:creationId xmlns:a16="http://schemas.microsoft.com/office/drawing/2014/main" id="{7097663D-7EC1-42C6-B240-41113EEAD5A1}"/>
                  </a:ext>
                </a:extLst>
              </p:cNvPr>
              <p:cNvSpPr/>
              <p:nvPr/>
            </p:nvSpPr>
            <p:spPr>
              <a:xfrm>
                <a:off x="9843350" y="4289159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5" name="Plus Sign 74">
                <a:extLst>
                  <a:ext uri="{FF2B5EF4-FFF2-40B4-BE49-F238E27FC236}">
                    <a16:creationId xmlns:a16="http://schemas.microsoft.com/office/drawing/2014/main" id="{8ED00753-C9CE-4388-AD85-DFFE8DDCF7AE}"/>
                  </a:ext>
                </a:extLst>
              </p:cNvPr>
              <p:cNvSpPr/>
              <p:nvPr/>
            </p:nvSpPr>
            <p:spPr>
              <a:xfrm>
                <a:off x="9117770" y="3714944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6" name="Plus Sign 75">
                <a:extLst>
                  <a:ext uri="{FF2B5EF4-FFF2-40B4-BE49-F238E27FC236}">
                    <a16:creationId xmlns:a16="http://schemas.microsoft.com/office/drawing/2014/main" id="{87CFF9E8-E63F-4AB3-BF4D-383805E271F4}"/>
                  </a:ext>
                </a:extLst>
              </p:cNvPr>
              <p:cNvSpPr/>
              <p:nvPr/>
            </p:nvSpPr>
            <p:spPr>
              <a:xfrm>
                <a:off x="9679375" y="3950031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7" name="Plus Sign 76">
                <a:extLst>
                  <a:ext uri="{FF2B5EF4-FFF2-40B4-BE49-F238E27FC236}">
                    <a16:creationId xmlns:a16="http://schemas.microsoft.com/office/drawing/2014/main" id="{D8D4764B-6C73-44C8-831C-845A4DDE9AE8}"/>
                  </a:ext>
                </a:extLst>
              </p:cNvPr>
              <p:cNvSpPr/>
              <p:nvPr/>
            </p:nvSpPr>
            <p:spPr>
              <a:xfrm>
                <a:off x="9860911" y="375267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8" name="Plus Sign 77">
                <a:extLst>
                  <a:ext uri="{FF2B5EF4-FFF2-40B4-BE49-F238E27FC236}">
                    <a16:creationId xmlns:a16="http://schemas.microsoft.com/office/drawing/2014/main" id="{FA6C5F75-6818-4FF7-B7CE-E3E20251EFC6}"/>
                  </a:ext>
                </a:extLst>
              </p:cNvPr>
              <p:cNvSpPr/>
              <p:nvPr/>
            </p:nvSpPr>
            <p:spPr>
              <a:xfrm>
                <a:off x="9910838" y="3983403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79" name="Plus Sign 78">
                <a:extLst>
                  <a:ext uri="{FF2B5EF4-FFF2-40B4-BE49-F238E27FC236}">
                    <a16:creationId xmlns:a16="http://schemas.microsoft.com/office/drawing/2014/main" id="{F3057D2C-C5FB-4313-865D-75FDB600D585}"/>
                  </a:ext>
                </a:extLst>
              </p:cNvPr>
              <p:cNvSpPr/>
              <p:nvPr/>
            </p:nvSpPr>
            <p:spPr>
              <a:xfrm>
                <a:off x="8891833" y="4332830"/>
                <a:ext cx="249891" cy="264466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104932-7FE3-479B-B0C6-62AF7538D122}"/>
                  </a:ext>
                </a:extLst>
              </p:cNvPr>
              <p:cNvSpPr/>
              <p:nvPr/>
            </p:nvSpPr>
            <p:spPr>
              <a:xfrm>
                <a:off x="7646092" y="277109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48B440D-F836-4A82-A1CB-F2C60754A635}"/>
                  </a:ext>
                </a:extLst>
              </p:cNvPr>
              <p:cNvSpPr/>
              <p:nvPr/>
            </p:nvSpPr>
            <p:spPr>
              <a:xfrm>
                <a:off x="7617324" y="30743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5A73A2C-E663-42E0-916E-9316C5CBF289}"/>
                  </a:ext>
                </a:extLst>
              </p:cNvPr>
              <p:cNvSpPr/>
              <p:nvPr/>
            </p:nvSpPr>
            <p:spPr>
              <a:xfrm>
                <a:off x="8105841" y="306843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B1F151-9DA1-4283-93CC-8E883FA5586E}"/>
                  </a:ext>
                </a:extLst>
              </p:cNvPr>
              <p:cNvSpPr/>
              <p:nvPr/>
            </p:nvSpPr>
            <p:spPr>
              <a:xfrm>
                <a:off x="8298951" y="286130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3EB6987-792C-4F96-B62F-6B27EE5A3D6C}"/>
                  </a:ext>
                </a:extLst>
              </p:cNvPr>
              <p:cNvSpPr/>
              <p:nvPr/>
            </p:nvSpPr>
            <p:spPr>
              <a:xfrm>
                <a:off x="7975965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72E9F3E-4DE2-47CB-9A9E-E308AFEC5A76}"/>
                  </a:ext>
                </a:extLst>
              </p:cNvPr>
              <p:cNvSpPr/>
              <p:nvPr/>
            </p:nvSpPr>
            <p:spPr>
              <a:xfrm>
                <a:off x="7603190" y="33287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8D17423-B52B-4E9F-AA4C-33CC866FE95C}"/>
                  </a:ext>
                </a:extLst>
              </p:cNvPr>
              <p:cNvSpPr/>
              <p:nvPr/>
            </p:nvSpPr>
            <p:spPr>
              <a:xfrm>
                <a:off x="8017237" y="33210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D51773A-DC36-4223-BD57-F8928A19841B}"/>
                  </a:ext>
                </a:extLst>
              </p:cNvPr>
              <p:cNvSpPr/>
              <p:nvPr/>
            </p:nvSpPr>
            <p:spPr>
              <a:xfrm>
                <a:off x="8461302" y="33635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C3D9F7-5994-4A61-AE8C-1A0A7B52086D}"/>
                  </a:ext>
                </a:extLst>
              </p:cNvPr>
              <p:cNvSpPr/>
              <p:nvPr/>
            </p:nvSpPr>
            <p:spPr>
              <a:xfrm>
                <a:off x="8819508" y="341113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C7AB11D-CCE0-43E6-AC93-DE2D6B51820B}"/>
                  </a:ext>
                </a:extLst>
              </p:cNvPr>
              <p:cNvSpPr/>
              <p:nvPr/>
            </p:nvSpPr>
            <p:spPr>
              <a:xfrm>
                <a:off x="9363428" y="3366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3110F2E-951C-4F4C-B745-A662732FDE52}"/>
                  </a:ext>
                </a:extLst>
              </p:cNvPr>
              <p:cNvSpPr/>
              <p:nvPr/>
            </p:nvSpPr>
            <p:spPr>
              <a:xfrm>
                <a:off x="9790008" y="34238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653CB0D-3994-46BC-AEEC-95B2D733FC2E}"/>
                  </a:ext>
                </a:extLst>
              </p:cNvPr>
              <p:cNvSpPr/>
              <p:nvPr/>
            </p:nvSpPr>
            <p:spPr>
              <a:xfrm>
                <a:off x="9541008" y="313172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A5A409D-2D94-4C43-AC39-EDA71A2744AE}"/>
                  </a:ext>
                </a:extLst>
              </p:cNvPr>
              <p:cNvSpPr/>
              <p:nvPr/>
            </p:nvSpPr>
            <p:spPr>
              <a:xfrm>
                <a:off x="9121576" y="314399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51CA7A0-012E-40F1-9A41-49D6DD04EC4F}"/>
                  </a:ext>
                </a:extLst>
              </p:cNvPr>
              <p:cNvSpPr/>
              <p:nvPr/>
            </p:nvSpPr>
            <p:spPr>
              <a:xfrm>
                <a:off x="8976500" y="294839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E3E669-64DA-4967-92AC-FDC765E8C34A}"/>
                  </a:ext>
                </a:extLst>
              </p:cNvPr>
              <p:cNvSpPr/>
              <p:nvPr/>
            </p:nvSpPr>
            <p:spPr>
              <a:xfrm>
                <a:off x="8716262" y="31093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B7D6EB1-64B2-4C12-A6ED-5F66AB6C5A4C}"/>
                  </a:ext>
                </a:extLst>
              </p:cNvPr>
              <p:cNvSpPr/>
              <p:nvPr/>
            </p:nvSpPr>
            <p:spPr>
              <a:xfrm>
                <a:off x="8639697" y="285515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48541FE-563E-4EE9-85F2-AF749FF29AEB}"/>
                  </a:ext>
                </a:extLst>
              </p:cNvPr>
              <p:cNvSpPr/>
              <p:nvPr/>
            </p:nvSpPr>
            <p:spPr>
              <a:xfrm>
                <a:off x="9443363" y="28244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18F2D94-A527-4C9E-8802-47DB3C1C778C}"/>
                  </a:ext>
                </a:extLst>
              </p:cNvPr>
              <p:cNvSpPr/>
              <p:nvPr/>
            </p:nvSpPr>
            <p:spPr>
              <a:xfrm>
                <a:off x="9897392" y="301883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B0618E4-8C66-4B35-A15B-0765FE9DCCA2}"/>
                  </a:ext>
                </a:extLst>
              </p:cNvPr>
              <p:cNvSpPr/>
              <p:nvPr/>
            </p:nvSpPr>
            <p:spPr>
              <a:xfrm>
                <a:off x="9118305" y="271734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9F4D41C-EBE0-4BBA-917B-61BFD2AD8EF2}"/>
                  </a:ext>
                </a:extLst>
              </p:cNvPr>
              <p:cNvSpPr/>
              <p:nvPr/>
            </p:nvSpPr>
            <p:spPr>
              <a:xfrm>
                <a:off x="8476232" y="26654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8C14DD2-AF85-42DC-9080-1A20A5D7CEBC}"/>
                  </a:ext>
                </a:extLst>
              </p:cNvPr>
              <p:cNvSpPr/>
              <p:nvPr/>
            </p:nvSpPr>
            <p:spPr>
              <a:xfrm>
                <a:off x="5454057" y="386298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E9121C5-CB5E-4761-96AD-DEA6EDEF116D}"/>
                  </a:ext>
                </a:extLst>
              </p:cNvPr>
              <p:cNvSpPr/>
              <p:nvPr/>
            </p:nvSpPr>
            <p:spPr>
              <a:xfrm>
                <a:off x="5894923" y="3798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2EBA2FB-64D7-47F8-90F2-F6A1E18AE793}"/>
                  </a:ext>
                </a:extLst>
              </p:cNvPr>
              <p:cNvSpPr/>
              <p:nvPr/>
            </p:nvSpPr>
            <p:spPr>
              <a:xfrm>
                <a:off x="5288112" y="411306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32569A7-CB87-44E5-A53A-666A8D9139F3}"/>
                  </a:ext>
                </a:extLst>
              </p:cNvPr>
              <p:cNvSpPr/>
              <p:nvPr/>
            </p:nvSpPr>
            <p:spPr>
              <a:xfrm>
                <a:off x="5259344" y="4416273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B1090-0F5B-4D55-ADC4-2C866FC936C3}"/>
                  </a:ext>
                </a:extLst>
              </p:cNvPr>
              <p:cNvSpPr/>
              <p:nvPr/>
            </p:nvSpPr>
            <p:spPr>
              <a:xfrm>
                <a:off x="5747861" y="441039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2FDA536-D546-4FF8-AFB7-F10F93039669}"/>
                  </a:ext>
                </a:extLst>
              </p:cNvPr>
              <p:cNvSpPr/>
              <p:nvPr/>
            </p:nvSpPr>
            <p:spPr>
              <a:xfrm>
                <a:off x="5940971" y="42032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06F15F-8FAB-495D-9F9D-89B569F9BB39}"/>
                  </a:ext>
                </a:extLst>
              </p:cNvPr>
              <p:cNvSpPr/>
              <p:nvPr/>
            </p:nvSpPr>
            <p:spPr>
              <a:xfrm>
                <a:off x="5617985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0D95994-5BD2-42B6-97AB-0284D9F2761C}"/>
                  </a:ext>
                </a:extLst>
              </p:cNvPr>
              <p:cNvSpPr/>
              <p:nvPr/>
            </p:nvSpPr>
            <p:spPr>
              <a:xfrm>
                <a:off x="5245210" y="467067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5210A90-F3F2-40C7-8228-7A9466FCB33A}"/>
                  </a:ext>
                </a:extLst>
              </p:cNvPr>
              <p:cNvSpPr/>
              <p:nvPr/>
            </p:nvSpPr>
            <p:spPr>
              <a:xfrm>
                <a:off x="5659257" y="466298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0F29A45-6B88-480F-920C-E0C5565E5A10}"/>
                  </a:ext>
                </a:extLst>
              </p:cNvPr>
              <p:cNvSpPr/>
              <p:nvPr/>
            </p:nvSpPr>
            <p:spPr>
              <a:xfrm>
                <a:off x="6103322" y="470554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2733816-684D-47B6-A39A-CC77287F5368}"/>
                  </a:ext>
                </a:extLst>
              </p:cNvPr>
              <p:cNvSpPr/>
              <p:nvPr/>
            </p:nvSpPr>
            <p:spPr>
              <a:xfrm>
                <a:off x="6560503" y="470093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28150-3343-4579-92F6-25C8B01EA9E3}"/>
                  </a:ext>
                </a:extLst>
              </p:cNvPr>
              <p:cNvSpPr/>
              <p:nvPr/>
            </p:nvSpPr>
            <p:spPr>
              <a:xfrm>
                <a:off x="7005448" y="470852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E50E642-2834-44F0-9348-70842E931114}"/>
                  </a:ext>
                </a:extLst>
              </p:cNvPr>
              <p:cNvSpPr/>
              <p:nvPr/>
            </p:nvSpPr>
            <p:spPr>
              <a:xfrm>
                <a:off x="7432028" y="476585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3210B35-5C57-460B-817E-E0300C5D6F92}"/>
                  </a:ext>
                </a:extLst>
              </p:cNvPr>
              <p:cNvSpPr/>
              <p:nvPr/>
            </p:nvSpPr>
            <p:spPr>
              <a:xfrm>
                <a:off x="7183028" y="447369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B584391-CE39-4352-AB45-6F141F5D4708}"/>
                  </a:ext>
                </a:extLst>
              </p:cNvPr>
              <p:cNvSpPr/>
              <p:nvPr/>
            </p:nvSpPr>
            <p:spPr>
              <a:xfrm>
                <a:off x="6763596" y="448595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84FFACF-4AF7-49E1-B1B3-734A317B23AF}"/>
                  </a:ext>
                </a:extLst>
              </p:cNvPr>
              <p:cNvSpPr/>
              <p:nvPr/>
            </p:nvSpPr>
            <p:spPr>
              <a:xfrm>
                <a:off x="6618520" y="42903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FE16BE-C386-438C-9078-EF8C9F7A261A}"/>
                  </a:ext>
                </a:extLst>
              </p:cNvPr>
              <p:cNvSpPr/>
              <p:nvPr/>
            </p:nvSpPr>
            <p:spPr>
              <a:xfrm>
                <a:off x="6358282" y="44513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81B45A0-74C9-4FD3-B92D-593BDE83ABBE}"/>
                  </a:ext>
                </a:extLst>
              </p:cNvPr>
              <p:cNvSpPr/>
              <p:nvPr/>
            </p:nvSpPr>
            <p:spPr>
              <a:xfrm>
                <a:off x="6281717" y="419712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A7A8E74-FCD7-4B02-97EB-06A631FCA980}"/>
                  </a:ext>
                </a:extLst>
              </p:cNvPr>
              <p:cNvSpPr/>
              <p:nvPr/>
            </p:nvSpPr>
            <p:spPr>
              <a:xfrm>
                <a:off x="7085383" y="416642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C0BB584-2AF4-49DA-BA95-A9E426801170}"/>
                  </a:ext>
                </a:extLst>
              </p:cNvPr>
              <p:cNvSpPr/>
              <p:nvPr/>
            </p:nvSpPr>
            <p:spPr>
              <a:xfrm>
                <a:off x="7539412" y="43608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97FA4DE-22F0-4D12-A8F2-2B73C19C4560}"/>
                  </a:ext>
                </a:extLst>
              </p:cNvPr>
              <p:cNvSpPr/>
              <p:nvPr/>
            </p:nvSpPr>
            <p:spPr>
              <a:xfrm>
                <a:off x="6760325" y="4059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3E6DB36-68EE-44AE-AD4D-3CA8CF1F0F01}"/>
                  </a:ext>
                </a:extLst>
              </p:cNvPr>
              <p:cNvSpPr/>
              <p:nvPr/>
            </p:nvSpPr>
            <p:spPr>
              <a:xfrm>
                <a:off x="6118252" y="400736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8824E64-D335-4C9A-9DBA-FB820292DEA5}"/>
                  </a:ext>
                </a:extLst>
              </p:cNvPr>
              <p:cNvSpPr/>
              <p:nvPr/>
            </p:nvSpPr>
            <p:spPr>
              <a:xfrm>
                <a:off x="7624310" y="461206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91D0DFC-7BE2-48BA-ADB6-2E52A1A7E4B8}"/>
                  </a:ext>
                </a:extLst>
              </p:cNvPr>
              <p:cNvSpPr/>
              <p:nvPr/>
            </p:nvSpPr>
            <p:spPr>
              <a:xfrm>
                <a:off x="7960230" y="483862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5480FA4-3E6C-4E9A-81B4-6DA6C0C8BBB5}"/>
                  </a:ext>
                </a:extLst>
              </p:cNvPr>
              <p:cNvSpPr/>
              <p:nvPr/>
            </p:nvSpPr>
            <p:spPr>
              <a:xfrm>
                <a:off x="7457579" y="50988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7234C0B-9851-44A4-AD29-8CDA22220A55}"/>
                  </a:ext>
                </a:extLst>
              </p:cNvPr>
              <p:cNvSpPr/>
              <p:nvPr/>
            </p:nvSpPr>
            <p:spPr>
              <a:xfrm>
                <a:off x="7871626" y="509121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490811E-5C4F-4702-8E2D-58C4CFB0475A}"/>
                  </a:ext>
                </a:extLst>
              </p:cNvPr>
              <p:cNvSpPr/>
              <p:nvPr/>
            </p:nvSpPr>
            <p:spPr>
              <a:xfrm>
                <a:off x="8315691" y="513377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574D5C5-0EDE-459E-A99C-E40029EB9D2D}"/>
                  </a:ext>
                </a:extLst>
              </p:cNvPr>
              <p:cNvSpPr/>
              <p:nvPr/>
            </p:nvSpPr>
            <p:spPr>
              <a:xfrm>
                <a:off x="8658835" y="512910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A22F0E6-29EC-4FFD-A152-306691826B12}"/>
                  </a:ext>
                </a:extLst>
              </p:cNvPr>
              <p:cNvSpPr/>
              <p:nvPr/>
            </p:nvSpPr>
            <p:spPr>
              <a:xfrm>
                <a:off x="9217817" y="513674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61C3804-01CA-445B-9097-60410EDC479D}"/>
                  </a:ext>
                </a:extLst>
              </p:cNvPr>
              <p:cNvSpPr/>
              <p:nvPr/>
            </p:nvSpPr>
            <p:spPr>
              <a:xfrm>
                <a:off x="9644397" y="519407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F97FF65-3FD8-4154-8677-22CBBB30600B}"/>
                  </a:ext>
                </a:extLst>
              </p:cNvPr>
              <p:cNvSpPr/>
              <p:nvPr/>
            </p:nvSpPr>
            <p:spPr>
              <a:xfrm>
                <a:off x="9395397" y="490191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05050A2-9FA1-4B43-BD97-246733041721}"/>
                  </a:ext>
                </a:extLst>
              </p:cNvPr>
              <p:cNvSpPr/>
              <p:nvPr/>
            </p:nvSpPr>
            <p:spPr>
              <a:xfrm>
                <a:off x="8975965" y="491418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92F2732-76CE-4E6A-A57C-F5E5F4FD1D98}"/>
                  </a:ext>
                </a:extLst>
              </p:cNvPr>
              <p:cNvSpPr/>
              <p:nvPr/>
            </p:nvSpPr>
            <p:spPr>
              <a:xfrm>
                <a:off x="8949060" y="468943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A668968-9CB6-4D99-9401-2B7A65741DAA}"/>
                  </a:ext>
                </a:extLst>
              </p:cNvPr>
              <p:cNvSpPr/>
              <p:nvPr/>
            </p:nvSpPr>
            <p:spPr>
              <a:xfrm>
                <a:off x="8570651" y="487957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3A20E85-0A63-4480-BD30-96F1B29E6A3E}"/>
                  </a:ext>
                </a:extLst>
              </p:cNvPr>
              <p:cNvSpPr/>
              <p:nvPr/>
            </p:nvSpPr>
            <p:spPr>
              <a:xfrm>
                <a:off x="9751781" y="478902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B777156-DFF6-4221-B398-A59563D84920}"/>
                  </a:ext>
                </a:extLst>
              </p:cNvPr>
              <p:cNvSpPr/>
              <p:nvPr/>
            </p:nvSpPr>
            <p:spPr>
              <a:xfrm>
                <a:off x="8507306" y="441826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2A32592-BD4A-45D4-B69F-3E81C1C9525E}"/>
                  </a:ext>
                </a:extLst>
              </p:cNvPr>
              <p:cNvSpPr/>
              <p:nvPr/>
            </p:nvSpPr>
            <p:spPr>
              <a:xfrm>
                <a:off x="8544375" y="407155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4EE9736-9AB7-49BE-BA40-4A09972B35C9}"/>
                  </a:ext>
                </a:extLst>
              </p:cNvPr>
              <p:cNvSpPr/>
              <p:nvPr/>
            </p:nvSpPr>
            <p:spPr>
              <a:xfrm>
                <a:off x="8250824" y="38082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D1EDB5E-0188-412F-A84A-32129E9FF625}"/>
                  </a:ext>
                </a:extLst>
              </p:cNvPr>
              <p:cNvSpPr/>
              <p:nvPr/>
            </p:nvSpPr>
            <p:spPr>
              <a:xfrm>
                <a:off x="8598391" y="380110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2C2378D-9B75-4A04-B48A-BC378F31FE0A}"/>
                  </a:ext>
                </a:extLst>
              </p:cNvPr>
              <p:cNvSpPr/>
              <p:nvPr/>
            </p:nvSpPr>
            <p:spPr>
              <a:xfrm>
                <a:off x="7718187" y="373451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7507E0-3520-486C-9BE2-FD7BAC46C77A}"/>
                  </a:ext>
                </a:extLst>
              </p:cNvPr>
              <p:cNvSpPr/>
              <p:nvPr/>
            </p:nvSpPr>
            <p:spPr>
              <a:xfrm>
                <a:off x="7246289" y="375785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362384D-9328-4BA4-B7B9-8D2B164C796A}"/>
                  </a:ext>
                </a:extLst>
              </p:cNvPr>
              <p:cNvSpPr/>
              <p:nvPr/>
            </p:nvSpPr>
            <p:spPr>
              <a:xfrm>
                <a:off x="6708685" y="375291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3FA679A-4FCC-4B25-8B37-EBB03D279E31}"/>
                  </a:ext>
                </a:extLst>
              </p:cNvPr>
              <p:cNvSpPr/>
              <p:nvPr/>
            </p:nvSpPr>
            <p:spPr>
              <a:xfrm>
                <a:off x="6349701" y="3685239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32936599-DFD0-4AE7-B836-CBB3261BE2E8}"/>
                  </a:ext>
                </a:extLst>
              </p:cNvPr>
              <p:cNvSpPr/>
              <p:nvPr/>
            </p:nvSpPr>
            <p:spPr>
              <a:xfrm>
                <a:off x="5128663" y="378549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E4D246B-DC80-4420-BC36-49C43F61B900}"/>
                  </a:ext>
                </a:extLst>
              </p:cNvPr>
              <p:cNvSpPr/>
              <p:nvPr/>
            </p:nvSpPr>
            <p:spPr>
              <a:xfrm>
                <a:off x="5225816" y="501816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3DD5E26-7B70-438C-ACEA-FE53200A109C}"/>
                  </a:ext>
                </a:extLst>
              </p:cNvPr>
              <p:cNvSpPr/>
              <p:nvPr/>
            </p:nvSpPr>
            <p:spPr>
              <a:xfrm>
                <a:off x="5525458" y="4408396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CECA582-78E8-43A4-8045-8AE0AD6814F3}"/>
                  </a:ext>
                </a:extLst>
              </p:cNvPr>
              <p:cNvSpPr/>
              <p:nvPr/>
            </p:nvSpPr>
            <p:spPr>
              <a:xfrm>
                <a:off x="5694432" y="5018164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792BEF0-1555-4D31-BE33-28659B5DFBD0}"/>
                  </a:ext>
                </a:extLst>
              </p:cNvPr>
              <p:cNvSpPr/>
              <p:nvPr/>
            </p:nvSpPr>
            <p:spPr>
              <a:xfrm>
                <a:off x="6152181" y="496968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2EE97F5-F89D-489A-9092-3A85E24C1517}"/>
                  </a:ext>
                </a:extLst>
              </p:cNvPr>
              <p:cNvSpPr/>
              <p:nvPr/>
            </p:nvSpPr>
            <p:spPr>
              <a:xfrm>
                <a:off x="6729017" y="506655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D37A920-01F4-4109-91D2-F342B50B7F61}"/>
                  </a:ext>
                </a:extLst>
              </p:cNvPr>
              <p:cNvSpPr/>
              <p:nvPr/>
            </p:nvSpPr>
            <p:spPr>
              <a:xfrm>
                <a:off x="7200564" y="5042301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3C5CA0-6DB9-44A5-A375-6191F82366C8}"/>
                  </a:ext>
                </a:extLst>
              </p:cNvPr>
              <p:cNvSpPr/>
              <p:nvPr/>
            </p:nvSpPr>
            <p:spPr>
              <a:xfrm>
                <a:off x="7546421" y="409769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B2FF26B-FD42-449D-8634-17E205BBFA26}"/>
                  </a:ext>
                </a:extLst>
              </p:cNvPr>
              <p:cNvSpPr/>
              <p:nvPr/>
            </p:nvSpPr>
            <p:spPr>
              <a:xfrm>
                <a:off x="7994864" y="4136062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F432D93E-E5C6-464F-87DF-DA324D721678}"/>
                  </a:ext>
                </a:extLst>
              </p:cNvPr>
              <p:cNvSpPr/>
              <p:nvPr/>
            </p:nvSpPr>
            <p:spPr>
              <a:xfrm>
                <a:off x="8321726" y="42673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E9D2BBA-9F07-4A4F-9E21-4E713560F107}"/>
                  </a:ext>
                </a:extLst>
              </p:cNvPr>
              <p:cNvSpPr/>
              <p:nvPr/>
            </p:nvSpPr>
            <p:spPr>
              <a:xfrm>
                <a:off x="7873823" y="4481010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CCB6169-1A39-4453-92E8-8348FFF75806}"/>
                  </a:ext>
                </a:extLst>
              </p:cNvPr>
              <p:cNvSpPr/>
              <p:nvPr/>
            </p:nvSpPr>
            <p:spPr>
              <a:xfrm>
                <a:off x="8099036" y="4674615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72A7AFE-B1E4-4A69-A81D-883373C14207}"/>
                  </a:ext>
                </a:extLst>
              </p:cNvPr>
              <p:cNvSpPr/>
              <p:nvPr/>
            </p:nvSpPr>
            <p:spPr>
              <a:xfrm>
                <a:off x="8542965" y="4608508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7F21D4BC-7CEC-4B4D-BCAA-D99880A5D654}"/>
                  </a:ext>
                </a:extLst>
              </p:cNvPr>
              <p:cNvCxnSpPr/>
              <p:nvPr/>
            </p:nvCxnSpPr>
            <p:spPr>
              <a:xfrm>
                <a:off x="4694414" y="5361141"/>
                <a:ext cx="56264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4375C51-D720-4D0B-B708-9E9D17332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6814" y="2545053"/>
                <a:ext cx="0" cy="296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1E1A5B2-CF90-4AD2-B7EF-D4BC7E83D492}"/>
                  </a:ext>
                </a:extLst>
              </p:cNvPr>
              <p:cNvSpPr txBox="1"/>
              <p:nvPr/>
            </p:nvSpPr>
            <p:spPr>
              <a:xfrm rot="16200000">
                <a:off x="3745833" y="3551973"/>
                <a:ext cx="1651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Formaat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(F)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349B7E-1E5A-427E-A24F-57F9F8496376}"/>
                  </a:ext>
                </a:extLst>
              </p:cNvPr>
              <p:cNvSpPr txBox="1"/>
              <p:nvPr/>
            </p:nvSpPr>
            <p:spPr>
              <a:xfrm>
                <a:off x="5445138" y="5346760"/>
                <a:ext cx="177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Gewicht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(G)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1447FB7-678E-4AD0-8F60-F0F0572E624C}"/>
                  </a:ext>
                </a:extLst>
              </p:cNvPr>
              <p:cNvSpPr/>
              <p:nvPr/>
            </p:nvSpPr>
            <p:spPr>
              <a:xfrm>
                <a:off x="5831597" y="2977067"/>
                <a:ext cx="141805" cy="1452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ACA41A-7E58-40E9-BC78-A43A9014675C}"/>
                </a:ext>
              </a:extLst>
            </p:cNvPr>
            <p:cNvSpPr txBox="1"/>
            <p:nvPr/>
          </p:nvSpPr>
          <p:spPr>
            <a:xfrm>
              <a:off x="4526497" y="16156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endParaRPr lang="en-NL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F14EFF-C120-4681-BB68-BA1926E1494C}"/>
                </a:ext>
              </a:extLst>
            </p:cNvPr>
            <p:cNvSpPr txBox="1"/>
            <p:nvPr/>
          </p:nvSpPr>
          <p:spPr>
            <a:xfrm>
              <a:off x="4515466" y="4101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DF47A9-B92B-465B-AB79-6050026AE9E8}"/>
                </a:ext>
              </a:extLst>
            </p:cNvPr>
            <p:cNvSpPr txBox="1"/>
            <p:nvPr/>
          </p:nvSpPr>
          <p:spPr>
            <a:xfrm>
              <a:off x="7346859" y="4469385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  <a:endParaRPr lang="en-NL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58FFE-6CA8-4331-A0FE-46D614A34E58}"/>
                </a:ext>
              </a:extLst>
            </p:cNvPr>
            <p:cNvSpPr txBox="1"/>
            <p:nvPr/>
          </p:nvSpPr>
          <p:spPr>
            <a:xfrm>
              <a:off x="9990200" y="4486968"/>
              <a:ext cx="704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  <a:endParaRPr lang="en-NL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C3B709-A293-458E-8C0D-700F630542EE}"/>
                </a:ext>
              </a:extLst>
            </p:cNvPr>
            <p:cNvSpPr txBox="1"/>
            <p:nvPr/>
          </p:nvSpPr>
          <p:spPr>
            <a:xfrm>
              <a:off x="4961125" y="44892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NL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9F38F2-CCDE-457E-94F9-E94CFCF8D30C}"/>
                </a:ext>
              </a:extLst>
            </p:cNvPr>
            <p:cNvSpPr txBox="1"/>
            <p:nvPr/>
          </p:nvSpPr>
          <p:spPr>
            <a:xfrm>
              <a:off x="4505681" y="36188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  <a:endParaRPr lang="en-NL" dirty="0"/>
            </a:p>
          </p:txBody>
        </p:sp>
      </p:grpSp>
      <p:sp>
        <p:nvSpPr>
          <p:cNvPr id="167" name="Plus Sign 166">
            <a:extLst>
              <a:ext uri="{FF2B5EF4-FFF2-40B4-BE49-F238E27FC236}">
                <a16:creationId xmlns:a16="http://schemas.microsoft.com/office/drawing/2014/main" id="{425D1EDC-FF53-451C-B8E1-D5D5A4EF2156}"/>
              </a:ext>
            </a:extLst>
          </p:cNvPr>
          <p:cNvSpPr/>
          <p:nvPr/>
        </p:nvSpPr>
        <p:spPr>
          <a:xfrm>
            <a:off x="8209635" y="1185919"/>
            <a:ext cx="249891" cy="2644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B2022A2-AC7A-4B36-ADA8-F0948A720C97}"/>
              </a:ext>
            </a:extLst>
          </p:cNvPr>
          <p:cNvSpPr txBox="1"/>
          <p:nvPr/>
        </p:nvSpPr>
        <p:spPr>
          <a:xfrm>
            <a:off x="8554986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51ADAD4-D9C2-49EB-BD70-8946B4A06A32}"/>
              </a:ext>
            </a:extLst>
          </p:cNvPr>
          <p:cNvSpPr txBox="1"/>
          <p:nvPr/>
        </p:nvSpPr>
        <p:spPr>
          <a:xfrm>
            <a:off x="7065487" y="1087320"/>
            <a:ext cx="12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Appel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2A199F9-6B51-48E9-94B3-7A856B591AD5}"/>
              </a:ext>
            </a:extLst>
          </p:cNvPr>
          <p:cNvSpPr/>
          <p:nvPr/>
        </p:nvSpPr>
        <p:spPr>
          <a:xfrm>
            <a:off x="6774180" y="1245538"/>
            <a:ext cx="141805" cy="1452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0DF7969-6D40-41E2-8C3E-8CB4ADE72473}"/>
              </a:ext>
            </a:extLst>
          </p:cNvPr>
          <p:cNvCxnSpPr>
            <a:cxnSpLocks/>
          </p:cNvCxnSpPr>
          <p:nvPr/>
        </p:nvCxnSpPr>
        <p:spPr>
          <a:xfrm flipV="1">
            <a:off x="5329396" y="3184935"/>
            <a:ext cx="5508000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A9DCB28-0285-486F-9059-C47C948DC193}"/>
              </a:ext>
            </a:extLst>
          </p:cNvPr>
          <p:cNvSpPr txBox="1"/>
          <p:nvPr/>
        </p:nvSpPr>
        <p:spPr>
          <a:xfrm>
            <a:off x="10861558" y="296778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1</a:t>
            </a:r>
            <a:endParaRPr lang="en-NL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BAC911-A66A-4B28-A1C1-7E8BD85986B0}"/>
              </a:ext>
            </a:extLst>
          </p:cNvPr>
          <p:cNvCxnSpPr>
            <a:cxnSpLocks/>
          </p:cNvCxnSpPr>
          <p:nvPr/>
        </p:nvCxnSpPr>
        <p:spPr>
          <a:xfrm>
            <a:off x="7967676" y="2153942"/>
            <a:ext cx="0" cy="1030993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12D9623-6A9E-463D-AD91-2082F1A0B815}"/>
              </a:ext>
            </a:extLst>
          </p:cNvPr>
          <p:cNvSpPr txBox="1"/>
          <p:nvPr/>
        </p:nvSpPr>
        <p:spPr>
          <a:xfrm>
            <a:off x="7859871" y="1764333"/>
            <a:ext cx="107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2</a:t>
            </a:r>
            <a:endParaRPr lang="en-NL" dirty="0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5BC338E-015D-4214-9D89-619BD32019CA}"/>
              </a:ext>
            </a:extLst>
          </p:cNvPr>
          <p:cNvCxnSpPr>
            <a:cxnSpLocks/>
          </p:cNvCxnSpPr>
          <p:nvPr/>
        </p:nvCxnSpPr>
        <p:spPr>
          <a:xfrm>
            <a:off x="9334157" y="3203590"/>
            <a:ext cx="0" cy="19080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C3469F5-C938-4197-8291-A9DB0A7F09F6}"/>
              </a:ext>
            </a:extLst>
          </p:cNvPr>
          <p:cNvSpPr txBox="1"/>
          <p:nvPr/>
        </p:nvSpPr>
        <p:spPr>
          <a:xfrm>
            <a:off x="9284701" y="4941799"/>
            <a:ext cx="89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3</a:t>
            </a:r>
            <a:endParaRPr lang="en-NL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0A00EC0-1712-4666-ABA5-2BC868E3F3FF}"/>
              </a:ext>
            </a:extLst>
          </p:cNvPr>
          <p:cNvCxnSpPr>
            <a:cxnSpLocks/>
          </p:cNvCxnSpPr>
          <p:nvPr/>
        </p:nvCxnSpPr>
        <p:spPr>
          <a:xfrm>
            <a:off x="9334157" y="4219165"/>
            <a:ext cx="148063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7DF5885E-8D80-4628-8465-8C84C12277E3}"/>
              </a:ext>
            </a:extLst>
          </p:cNvPr>
          <p:cNvSpPr txBox="1"/>
          <p:nvPr/>
        </p:nvSpPr>
        <p:spPr>
          <a:xfrm>
            <a:off x="10858279" y="3995345"/>
            <a:ext cx="11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4</a:t>
            </a:r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8E2727-5DF3-45FD-A22B-FC6003F08B61}"/>
              </a:ext>
            </a:extLst>
          </p:cNvPr>
          <p:cNvGrpSpPr/>
          <p:nvPr/>
        </p:nvGrpSpPr>
        <p:grpSpPr>
          <a:xfrm>
            <a:off x="5309661" y="2462008"/>
            <a:ext cx="2669502" cy="261575"/>
            <a:chOff x="5309661" y="2462008"/>
            <a:chExt cx="2669502" cy="26157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5FA1646-82E5-4AC2-80C8-6E96603228DE}"/>
                </a:ext>
              </a:extLst>
            </p:cNvPr>
            <p:cNvCxnSpPr>
              <a:cxnSpLocks/>
            </p:cNvCxnSpPr>
            <p:nvPr/>
          </p:nvCxnSpPr>
          <p:spPr>
            <a:xfrm>
              <a:off x="5309661" y="2713915"/>
              <a:ext cx="2664000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AE65E5C-357B-48BE-B32C-C517FA20569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63" y="2481697"/>
              <a:ext cx="2664000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9772672-58FC-4298-A853-F76491904F97}"/>
                </a:ext>
              </a:extLst>
            </p:cNvPr>
            <p:cNvCxnSpPr>
              <a:cxnSpLocks/>
            </p:cNvCxnSpPr>
            <p:nvPr/>
          </p:nvCxnSpPr>
          <p:spPr>
            <a:xfrm>
              <a:off x="6293651" y="2471583"/>
              <a:ext cx="0" cy="2520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F95EB23-E6BB-4DA8-A9F1-48466CA644CC}"/>
                </a:ext>
              </a:extLst>
            </p:cNvPr>
            <p:cNvCxnSpPr>
              <a:cxnSpLocks/>
            </p:cNvCxnSpPr>
            <p:nvPr/>
          </p:nvCxnSpPr>
          <p:spPr>
            <a:xfrm>
              <a:off x="6461726" y="2462008"/>
              <a:ext cx="0" cy="2520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3" name="Picture 2" descr="Image result for rijkslogo">
            <a:extLst>
              <a:ext uri="{FF2B5EF4-FFF2-40B4-BE49-F238E27FC236}">
                <a16:creationId xmlns:a16="http://schemas.microsoft.com/office/drawing/2014/main" id="{1CA292D7-2C2B-409F-9F34-BE9861F5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2" y="0"/>
            <a:ext cx="212916" cy="37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38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1_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3.xml><?xml version="1.0" encoding="utf-8"?>
<a:theme xmlns:a="http://schemas.openxmlformats.org/drawingml/2006/main" name="BDR presentatie">
  <a:themeElements>
    <a:clrScheme name="BDR">
      <a:dk1>
        <a:srgbClr val="2F2F2F"/>
      </a:dk1>
      <a:lt1>
        <a:srgbClr val="FFFFFF"/>
      </a:lt1>
      <a:dk2>
        <a:srgbClr val="2F2F2F"/>
      </a:dk2>
      <a:lt2>
        <a:srgbClr val="FFFFFF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BDR-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resentatie" id="{4DD330B8-034B-4C7F-8EAF-5F46B9BFE62B}" vid="{957449AD-6922-49FE-A314-5B69EF2672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795</Words>
  <Application>Microsoft Office PowerPoint</Application>
  <PresentationFormat>Widescreen</PresentationFormat>
  <Paragraphs>306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Merriweather</vt:lpstr>
      <vt:lpstr>Segoe UI</vt:lpstr>
      <vt:lpstr>Segoe UI Black</vt:lpstr>
      <vt:lpstr>Segoe UI Light</vt:lpstr>
      <vt:lpstr>Tahoma</vt:lpstr>
      <vt:lpstr>BDR</vt:lpstr>
      <vt:lpstr>1_BDR</vt:lpstr>
      <vt:lpstr>BDR presentatie</vt:lpstr>
      <vt:lpstr>PowerPoint Presentation</vt:lpstr>
      <vt:lpstr>Ingriedienten voor machine learning</vt:lpstr>
      <vt:lpstr>Ingriedienten voor machine learning</vt:lpstr>
      <vt:lpstr>PowerPoint Presentation</vt:lpstr>
      <vt:lpstr>FunctiE</vt:lpstr>
      <vt:lpstr>Defineer FunctiE</vt:lpstr>
      <vt:lpstr>FunctiE</vt:lpstr>
      <vt:lpstr>FunctiE: decision tree</vt:lpstr>
      <vt:lpstr>FunctiE: decision tree</vt:lpstr>
      <vt:lpstr>FunctiE: decision tree</vt:lpstr>
      <vt:lpstr>FunctiE: decision tree</vt:lpstr>
      <vt:lpstr>PowerPoint Presentation</vt:lpstr>
      <vt:lpstr>One function to rule them all?</vt:lpstr>
      <vt:lpstr>How to decide which function?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113</cp:revision>
  <dcterms:created xsi:type="dcterms:W3CDTF">2019-06-18T09:00:10Z</dcterms:created>
  <dcterms:modified xsi:type="dcterms:W3CDTF">2022-10-10T08:39:46Z</dcterms:modified>
</cp:coreProperties>
</file>